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88825"/>
  <p:notesSz cx="6858000" cy="9144000"/>
  <p:embeddedFontLst>
    <p:embeddedFont>
      <p:font typeface="Constantia"/>
      <p:regular r:id="rId35"/>
      <p:bold r:id="rId36"/>
      <p:italic r:id="rId37"/>
      <p:boldItalic r:id="rId38"/>
    </p:embeddedFont>
    <p:embeddedFont>
      <p:font typeface="Nunito"/>
      <p:regular r:id="rId39"/>
      <p:bold r:id="rId40"/>
      <p:italic r:id="rId41"/>
      <p:boldItalic r:id="rId42"/>
    </p:embeddedFont>
    <p:embeddedFont>
      <p:font typeface="Maven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9">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5" roundtripDataSignature="AMtx7mirHvgnljeERm6DQffy2gXqjWFg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9160F4-199B-4491-A17E-7C69D0F63092}">
  <a:tblStyle styleId="{399160F4-199B-4491-A17E-7C69D0F63092}" styleName="Table_0">
    <a:wholeTbl>
      <a:tcTxStyle b="off" i="off">
        <a:font>
          <a:latin typeface="Constantia"/>
          <a:ea typeface="Constantia"/>
          <a:cs typeface="Constant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E7E7"/>
          </a:solidFill>
        </a:fill>
      </a:tcStyle>
    </a:wholeTbl>
    <a:band1H>
      <a:tcTxStyle/>
      <a:tcStyle>
        <a:fill>
          <a:solidFill>
            <a:srgbClr val="D3CDCB"/>
          </a:solidFill>
        </a:fill>
      </a:tcStyle>
    </a:band1H>
    <a:band2H>
      <a:tcTxStyle/>
    </a:band2H>
    <a:band1V>
      <a:tcTxStyle/>
      <a:tcStyle>
        <a:fill>
          <a:solidFill>
            <a:srgbClr val="D3CDCB"/>
          </a:solidFill>
        </a:fill>
      </a:tcStyle>
    </a:band1V>
    <a:band2V>
      <a:tcTxStyle/>
    </a:band2V>
    <a:lastCol>
      <a:tcTxStyle b="on" i="off">
        <a:font>
          <a:latin typeface="Constantia"/>
          <a:ea typeface="Constantia"/>
          <a:cs typeface="Constantia"/>
        </a:font>
        <a:schemeClr val="lt1"/>
      </a:tcTxStyle>
      <a:tcStyle>
        <a:fill>
          <a:solidFill>
            <a:schemeClr val="accent1"/>
          </a:solidFill>
        </a:fill>
      </a:tcStyle>
    </a:lastCol>
    <a:firstCol>
      <a:tcTxStyle b="on" i="off">
        <a:font>
          <a:latin typeface="Constantia"/>
          <a:ea typeface="Constantia"/>
          <a:cs typeface="Constantia"/>
        </a:font>
        <a:schemeClr val="lt1"/>
      </a:tcTxStyle>
      <a:tcStyle>
        <a:fill>
          <a:solidFill>
            <a:schemeClr val="accent1"/>
          </a:solidFill>
        </a:fill>
      </a:tcStyle>
    </a:firstCol>
    <a:lastRow>
      <a:tcTxStyle b="on" i="off">
        <a:font>
          <a:latin typeface="Constantia"/>
          <a:ea typeface="Constantia"/>
          <a:cs typeface="Constant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nstantia"/>
          <a:ea typeface="Constantia"/>
          <a:cs typeface="Constant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9"/>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44" Type="http://schemas.openxmlformats.org/officeDocument/2006/relationships/font" Target="fonts/MavenPro-bold.fntdata"/><Relationship Id="rId21" Type="http://schemas.openxmlformats.org/officeDocument/2006/relationships/slide" Target="slides/slide15.xml"/><Relationship Id="rId43" Type="http://schemas.openxmlformats.org/officeDocument/2006/relationships/font" Target="fonts/MavenPro-regular.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Constanti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onstantia-italic.fntdata"/><Relationship Id="rId14" Type="http://schemas.openxmlformats.org/officeDocument/2006/relationships/slide" Target="slides/slide8.xml"/><Relationship Id="rId36" Type="http://schemas.openxmlformats.org/officeDocument/2006/relationships/font" Target="fonts/Constantia-bold.fntdata"/><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font" Target="fonts/Constanti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1pPr>
            <a:lvl2pPr indent="-228600" lvl="1" marL="9144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2pPr>
            <a:lvl3pPr indent="-228600" lvl="2" marL="13716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3pPr>
            <a:lvl4pPr indent="-228600" lvl="3" marL="18288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4pPr>
            <a:lvl5pPr indent="-228600" lvl="4" marL="22860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5pPr>
            <a:lvl6pPr indent="-228600" lvl="5" marL="27432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6pPr>
            <a:lvl7pPr indent="-228600" lvl="6" marL="32004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7pPr>
            <a:lvl8pPr indent="-228600" lvl="7" marL="36576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8pPr>
            <a:lvl9pPr indent="-228600" lvl="8" marL="411480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onstantia"/>
                <a:ea typeface="Constantia"/>
                <a:cs typeface="Constantia"/>
                <a:sym typeface="Constantia"/>
              </a:rPr>
              <a:t>‹#›</a:t>
            </a:fld>
            <a:endParaRPr b="0" i="0" sz="1200" u="none" cap="none" strike="noStrike">
              <a:solidFill>
                <a:schemeClr val="dk1"/>
              </a:solidFill>
              <a:latin typeface="Constantia"/>
              <a:ea typeface="Constantia"/>
              <a:cs typeface="Constantia"/>
              <a:sym typeface="Constant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e6f6e1954_0_38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e6f6e1954_0_3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3e6f6e1954_0_3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g13e6f6e1954_0_90"/>
          <p:cNvGrpSpPr/>
          <p:nvPr/>
        </p:nvGrpSpPr>
        <p:grpSpPr>
          <a:xfrm>
            <a:off x="9788223" y="4546120"/>
            <a:ext cx="2254665" cy="2310006"/>
            <a:chOff x="7343003" y="3409675"/>
            <a:chExt cx="1691422" cy="1732548"/>
          </a:xfrm>
        </p:grpSpPr>
        <p:grpSp>
          <p:nvGrpSpPr>
            <p:cNvPr id="15" name="Google Shape;15;g13e6f6e1954_0_90"/>
            <p:cNvGrpSpPr/>
            <p:nvPr/>
          </p:nvGrpSpPr>
          <p:grpSpPr>
            <a:xfrm>
              <a:off x="7343003" y="4453711"/>
              <a:ext cx="316800" cy="688513"/>
              <a:chOff x="7343003" y="4453711"/>
              <a:chExt cx="316800" cy="688513"/>
            </a:xfrm>
          </p:grpSpPr>
          <p:sp>
            <p:nvSpPr>
              <p:cNvPr id="16" name="Google Shape;16;g13e6f6e1954_0_90"/>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 name="Google Shape;17;g13e6f6e1954_0_90"/>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8" name="Google Shape;18;g13e6f6e1954_0_90"/>
            <p:cNvGrpSpPr/>
            <p:nvPr/>
          </p:nvGrpSpPr>
          <p:grpSpPr>
            <a:xfrm>
              <a:off x="7801210" y="4105700"/>
              <a:ext cx="316800" cy="1036523"/>
              <a:chOff x="7801210" y="4105700"/>
              <a:chExt cx="316800" cy="1036523"/>
            </a:xfrm>
          </p:grpSpPr>
          <p:sp>
            <p:nvSpPr>
              <p:cNvPr id="19" name="Google Shape;19;g13e6f6e1954_0_90"/>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 name="Google Shape;20;g13e6f6e1954_0_90"/>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 name="Google Shape;21;g13e6f6e1954_0_90"/>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2" name="Google Shape;22;g13e6f6e1954_0_90"/>
            <p:cNvGrpSpPr/>
            <p:nvPr/>
          </p:nvGrpSpPr>
          <p:grpSpPr>
            <a:xfrm>
              <a:off x="8259418" y="3757688"/>
              <a:ext cx="316800" cy="1384535"/>
              <a:chOff x="8259418" y="3757688"/>
              <a:chExt cx="316800" cy="1384535"/>
            </a:xfrm>
          </p:grpSpPr>
          <p:sp>
            <p:nvSpPr>
              <p:cNvPr id="23" name="Google Shape;23;g13e6f6e1954_0_90"/>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 name="Google Shape;24;g13e6f6e1954_0_9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 name="Google Shape;25;g13e6f6e1954_0_90"/>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 name="Google Shape;26;g13e6f6e1954_0_90"/>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7" name="Google Shape;27;g13e6f6e1954_0_90"/>
            <p:cNvGrpSpPr/>
            <p:nvPr/>
          </p:nvGrpSpPr>
          <p:grpSpPr>
            <a:xfrm>
              <a:off x="8717625" y="3409675"/>
              <a:ext cx="316800" cy="1732548"/>
              <a:chOff x="8717625" y="3409675"/>
              <a:chExt cx="316800" cy="1732548"/>
            </a:xfrm>
          </p:grpSpPr>
          <p:sp>
            <p:nvSpPr>
              <p:cNvPr id="28" name="Google Shape;28;g13e6f6e1954_0_90"/>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 name="Google Shape;29;g13e6f6e1954_0_90"/>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 name="Google Shape;30;g13e6f6e1954_0_90"/>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 name="Google Shape;31;g13e6f6e1954_0_90"/>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 name="Google Shape;32;g13e6f6e1954_0_90"/>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33" name="Google Shape;33;g13e6f6e1954_0_90"/>
          <p:cNvGrpSpPr/>
          <p:nvPr/>
        </p:nvGrpSpPr>
        <p:grpSpPr>
          <a:xfrm>
            <a:off x="6722989" y="0"/>
            <a:ext cx="5084158" cy="5118675"/>
            <a:chOff x="5043503" y="0"/>
            <a:chExt cx="3814072" cy="3839102"/>
          </a:xfrm>
        </p:grpSpPr>
        <p:sp>
          <p:nvSpPr>
            <p:cNvPr id="34" name="Google Shape;34;g13e6f6e1954_0_90"/>
            <p:cNvSpPr/>
            <p:nvPr/>
          </p:nvSpPr>
          <p:spPr>
            <a:xfrm>
              <a:off x="8460975" y="1817775"/>
              <a:ext cx="396600" cy="396600"/>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 name="Google Shape;35;g13e6f6e1954_0_90"/>
            <p:cNvSpPr/>
            <p:nvPr/>
          </p:nvSpPr>
          <p:spPr>
            <a:xfrm rot="-9830444">
              <a:off x="6469759" y="3480728"/>
              <a:ext cx="320148" cy="320148"/>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36" name="Google Shape;36;g13e6f6e1954_0_90"/>
            <p:cNvGrpSpPr/>
            <p:nvPr/>
          </p:nvGrpSpPr>
          <p:grpSpPr>
            <a:xfrm>
              <a:off x="7647812" y="2704283"/>
              <a:ext cx="635219" cy="635219"/>
              <a:chOff x="6725724" y="2701260"/>
              <a:chExt cx="1208101" cy="1208100"/>
            </a:xfrm>
          </p:grpSpPr>
          <p:sp>
            <p:nvSpPr>
              <p:cNvPr id="37" name="Google Shape;37;g13e6f6e1954_0_90"/>
              <p:cNvSpPr/>
              <p:nvPr/>
            </p:nvSpPr>
            <p:spPr>
              <a:xfrm rot="5400000">
                <a:off x="6725725" y="2701260"/>
                <a:ext cx="1208100" cy="1208100"/>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 name="Google Shape;38;g13e6f6e1954_0_90"/>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 name="Google Shape;39;g13e6f6e1954_0_90"/>
              <p:cNvSpPr/>
              <p:nvPr/>
            </p:nvSpPr>
            <p:spPr>
              <a:xfrm rot="5400000">
                <a:off x="6954988" y="2930398"/>
                <a:ext cx="749700" cy="749700"/>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0" name="Google Shape;40;g13e6f6e1954_0_90"/>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41" name="Google Shape;41;g13e6f6e1954_0_90"/>
            <p:cNvGrpSpPr/>
            <p:nvPr/>
          </p:nvGrpSpPr>
          <p:grpSpPr>
            <a:xfrm>
              <a:off x="7952720" y="179238"/>
              <a:ext cx="873165" cy="873003"/>
              <a:chOff x="7754428" y="208725"/>
              <a:chExt cx="541800" cy="541800"/>
            </a:xfrm>
          </p:grpSpPr>
          <p:sp>
            <p:nvSpPr>
              <p:cNvPr id="42" name="Google Shape;42;g13e6f6e1954_0_90"/>
              <p:cNvSpPr/>
              <p:nvPr/>
            </p:nvSpPr>
            <p:spPr>
              <a:xfrm rot="-8647347">
                <a:off x="7831319" y="285616"/>
                <a:ext cx="388018" cy="388018"/>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 name="Google Shape;43;g13e6f6e1954_0_90"/>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4" name="Google Shape;44;g13e6f6e1954_0_90"/>
            <p:cNvSpPr/>
            <p:nvPr/>
          </p:nvSpPr>
          <p:spPr>
            <a:xfrm>
              <a:off x="5399840" y="356365"/>
              <a:ext cx="2577000" cy="2577000"/>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 name="Google Shape;45;g13e6f6e1954_0_90"/>
            <p:cNvSpPr/>
            <p:nvPr/>
          </p:nvSpPr>
          <p:spPr>
            <a:xfrm rot="2043858">
              <a:off x="5503813" y="460310"/>
              <a:ext cx="2369480" cy="2369480"/>
            </a:xfrm>
            <a:prstGeom prst="ellipse">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 name="Google Shape;46;g13e6f6e1954_0_90"/>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 name="Google Shape;47;g13e6f6e1954_0_90"/>
            <p:cNvSpPr/>
            <p:nvPr/>
          </p:nvSpPr>
          <p:spPr>
            <a:xfrm rot="2044777">
              <a:off x="5911449" y="867729"/>
              <a:ext cx="1554223" cy="1554223"/>
            </a:xfrm>
            <a:prstGeom prst="ellipse">
              <a:avLst/>
            </a:prstGeom>
            <a:solidFill>
              <a:schemeClr val="accent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 name="Google Shape;48;g13e6f6e1954_0_90"/>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 name="Google Shape;49;g13e6f6e1954_0_90"/>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0" name="Google Shape;50;g13e6f6e1954_0_90"/>
          <p:cNvSpPr txBox="1"/>
          <p:nvPr>
            <p:ph type="ctrTitle"/>
          </p:nvPr>
        </p:nvSpPr>
        <p:spPr>
          <a:xfrm>
            <a:off x="1098381" y="2151750"/>
            <a:ext cx="5672400" cy="2497200"/>
          </a:xfrm>
          <a:prstGeom prst="rect">
            <a:avLst/>
          </a:prstGeom>
        </p:spPr>
        <p:txBody>
          <a:bodyPr anchorCtr="0" anchor="ctr" bIns="121875" lIns="121875" spcFirstLastPara="1" rIns="121875" wrap="square" tIns="12187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g13e6f6e1954_0_90"/>
          <p:cNvSpPr txBox="1"/>
          <p:nvPr>
            <p:ph idx="1" type="subTitle"/>
          </p:nvPr>
        </p:nvSpPr>
        <p:spPr>
          <a:xfrm>
            <a:off x="1098381" y="4795067"/>
            <a:ext cx="5672400" cy="927300"/>
          </a:xfrm>
          <a:prstGeom prst="rect">
            <a:avLst/>
          </a:prstGeom>
        </p:spPr>
        <p:txBody>
          <a:bodyPr anchorCtr="0" anchor="t" bIns="121875" lIns="121875" spcFirstLastPara="1" rIns="121875" wrap="square" tIns="12187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13e6f6e1954_0_90"/>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g13e6f6e1954_0_222"/>
          <p:cNvGrpSpPr/>
          <p:nvPr/>
        </p:nvGrpSpPr>
        <p:grpSpPr>
          <a:xfrm>
            <a:off x="69" y="5465463"/>
            <a:ext cx="12189000" cy="1392365"/>
            <a:chOff x="52" y="4099200"/>
            <a:chExt cx="9144036" cy="1044300"/>
          </a:xfrm>
        </p:grpSpPr>
        <p:grpSp>
          <p:nvGrpSpPr>
            <p:cNvPr id="147" name="Google Shape;147;g13e6f6e1954_0_222"/>
            <p:cNvGrpSpPr/>
            <p:nvPr/>
          </p:nvGrpSpPr>
          <p:grpSpPr>
            <a:xfrm>
              <a:off x="52" y="4309200"/>
              <a:ext cx="231622" cy="834300"/>
              <a:chOff x="2688737" y="4301380"/>
              <a:chExt cx="231900" cy="834300"/>
            </a:xfrm>
          </p:grpSpPr>
          <p:sp>
            <p:nvSpPr>
              <p:cNvPr id="148" name="Google Shape;148;g13e6f6e1954_0_22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 name="Google Shape;149;g13e6f6e1954_0_22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 name="Google Shape;150;g13e6f6e1954_0_22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 name="Google Shape;151;g13e6f6e1954_0_22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52" name="Google Shape;152;g13e6f6e1954_0_222"/>
            <p:cNvGrpSpPr/>
            <p:nvPr/>
          </p:nvGrpSpPr>
          <p:grpSpPr>
            <a:xfrm>
              <a:off x="371406" y="4099200"/>
              <a:ext cx="231622" cy="1044300"/>
              <a:chOff x="2688737" y="4091380"/>
              <a:chExt cx="231900" cy="1044300"/>
            </a:xfrm>
          </p:grpSpPr>
          <p:sp>
            <p:nvSpPr>
              <p:cNvPr id="153" name="Google Shape;153;g13e6f6e1954_0_22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g13e6f6e1954_0_22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 name="Google Shape;155;g13e6f6e1954_0_22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 name="Google Shape;156;g13e6f6e1954_0_22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 name="Google Shape;157;g13e6f6e1954_0_22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58" name="Google Shape;158;g13e6f6e1954_0_222"/>
            <p:cNvGrpSpPr/>
            <p:nvPr/>
          </p:nvGrpSpPr>
          <p:grpSpPr>
            <a:xfrm>
              <a:off x="742761" y="4309200"/>
              <a:ext cx="231622" cy="834300"/>
              <a:chOff x="2688737" y="4301380"/>
              <a:chExt cx="231900" cy="834300"/>
            </a:xfrm>
          </p:grpSpPr>
          <p:sp>
            <p:nvSpPr>
              <p:cNvPr id="159" name="Google Shape;159;g13e6f6e1954_0_22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g13e6f6e1954_0_22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g13e6f6e1954_0_22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g13e6f6e1954_0_22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63" name="Google Shape;163;g13e6f6e1954_0_222"/>
            <p:cNvGrpSpPr/>
            <p:nvPr/>
          </p:nvGrpSpPr>
          <p:grpSpPr>
            <a:xfrm>
              <a:off x="1114115" y="4518900"/>
              <a:ext cx="231622" cy="624600"/>
              <a:chOff x="2688737" y="4511080"/>
              <a:chExt cx="231900" cy="624600"/>
            </a:xfrm>
          </p:grpSpPr>
          <p:sp>
            <p:nvSpPr>
              <p:cNvPr id="164" name="Google Shape;164;g13e6f6e1954_0_22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g13e6f6e1954_0_22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g13e6f6e1954_0_22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67" name="Google Shape;167;g13e6f6e1954_0_222"/>
            <p:cNvGrpSpPr/>
            <p:nvPr/>
          </p:nvGrpSpPr>
          <p:grpSpPr>
            <a:xfrm>
              <a:off x="1856753" y="4099200"/>
              <a:ext cx="231600" cy="1044300"/>
              <a:chOff x="1856753" y="4099200"/>
              <a:chExt cx="231600" cy="1044300"/>
            </a:xfrm>
          </p:grpSpPr>
          <p:sp>
            <p:nvSpPr>
              <p:cNvPr id="168" name="Google Shape;168;g13e6f6e1954_0_222"/>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 name="Google Shape;169;g13e6f6e1954_0_222"/>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 name="Google Shape;170;g13e6f6e1954_0_222"/>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 name="Google Shape;171;g13e6f6e1954_0_222"/>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g13e6f6e1954_0_222"/>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73" name="Google Shape;173;g13e6f6e1954_0_222"/>
            <p:cNvGrpSpPr/>
            <p:nvPr/>
          </p:nvGrpSpPr>
          <p:grpSpPr>
            <a:xfrm>
              <a:off x="2228107" y="4309200"/>
              <a:ext cx="231600" cy="834300"/>
              <a:chOff x="2228107" y="4309200"/>
              <a:chExt cx="231600" cy="834300"/>
            </a:xfrm>
          </p:grpSpPr>
          <p:sp>
            <p:nvSpPr>
              <p:cNvPr id="174" name="Google Shape;174;g13e6f6e1954_0_222"/>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5" name="Google Shape;175;g13e6f6e1954_0_222"/>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6" name="Google Shape;176;g13e6f6e1954_0_22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7" name="Google Shape;177;g13e6f6e1954_0_222"/>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78" name="Google Shape;178;g13e6f6e1954_0_222"/>
            <p:cNvGrpSpPr/>
            <p:nvPr/>
          </p:nvGrpSpPr>
          <p:grpSpPr>
            <a:xfrm>
              <a:off x="2599462" y="4518900"/>
              <a:ext cx="231600" cy="624600"/>
              <a:chOff x="2599462" y="4518900"/>
              <a:chExt cx="231600" cy="624600"/>
            </a:xfrm>
          </p:grpSpPr>
          <p:sp>
            <p:nvSpPr>
              <p:cNvPr id="179" name="Google Shape;179;g13e6f6e1954_0_222"/>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g13e6f6e1954_0_222"/>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1" name="Google Shape;181;g13e6f6e1954_0_222"/>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82" name="Google Shape;182;g13e6f6e1954_0_222"/>
            <p:cNvGrpSpPr/>
            <p:nvPr/>
          </p:nvGrpSpPr>
          <p:grpSpPr>
            <a:xfrm>
              <a:off x="3342171" y="4099200"/>
              <a:ext cx="231600" cy="1044300"/>
              <a:chOff x="3342171" y="4099200"/>
              <a:chExt cx="231600" cy="1044300"/>
            </a:xfrm>
          </p:grpSpPr>
          <p:sp>
            <p:nvSpPr>
              <p:cNvPr id="183" name="Google Shape;183;g13e6f6e1954_0_222"/>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g13e6f6e1954_0_222"/>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g13e6f6e1954_0_222"/>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6" name="Google Shape;186;g13e6f6e1954_0_22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7" name="Google Shape;187;g13e6f6e1954_0_222"/>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88" name="Google Shape;188;g13e6f6e1954_0_222"/>
            <p:cNvGrpSpPr/>
            <p:nvPr/>
          </p:nvGrpSpPr>
          <p:grpSpPr>
            <a:xfrm>
              <a:off x="3713525" y="4309200"/>
              <a:ext cx="231600" cy="834300"/>
              <a:chOff x="3713525" y="4309200"/>
              <a:chExt cx="231600" cy="834300"/>
            </a:xfrm>
          </p:grpSpPr>
          <p:sp>
            <p:nvSpPr>
              <p:cNvPr id="189" name="Google Shape;189;g13e6f6e1954_0_222"/>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0" name="Google Shape;190;g13e6f6e1954_0_222"/>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g13e6f6e1954_0_222"/>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g13e6f6e1954_0_222"/>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93" name="Google Shape;193;g13e6f6e1954_0_222"/>
            <p:cNvGrpSpPr/>
            <p:nvPr/>
          </p:nvGrpSpPr>
          <p:grpSpPr>
            <a:xfrm>
              <a:off x="1485398" y="4309200"/>
              <a:ext cx="231600" cy="834300"/>
              <a:chOff x="1485398" y="4309200"/>
              <a:chExt cx="231600" cy="834300"/>
            </a:xfrm>
          </p:grpSpPr>
          <p:sp>
            <p:nvSpPr>
              <p:cNvPr id="194" name="Google Shape;194;g13e6f6e1954_0_222"/>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g13e6f6e1954_0_222"/>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6" name="Google Shape;196;g13e6f6e1954_0_22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7" name="Google Shape;197;g13e6f6e1954_0_222"/>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98" name="Google Shape;198;g13e6f6e1954_0_222"/>
            <p:cNvGrpSpPr/>
            <p:nvPr/>
          </p:nvGrpSpPr>
          <p:grpSpPr>
            <a:xfrm>
              <a:off x="4084879" y="4518900"/>
              <a:ext cx="231600" cy="624600"/>
              <a:chOff x="4084879" y="4518900"/>
              <a:chExt cx="231600" cy="624600"/>
            </a:xfrm>
          </p:grpSpPr>
          <p:sp>
            <p:nvSpPr>
              <p:cNvPr id="199" name="Google Shape;199;g13e6f6e1954_0_222"/>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0" name="Google Shape;200;g13e6f6e1954_0_222"/>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1" name="Google Shape;201;g13e6f6e1954_0_222"/>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02" name="Google Shape;202;g13e6f6e1954_0_222"/>
            <p:cNvGrpSpPr/>
            <p:nvPr/>
          </p:nvGrpSpPr>
          <p:grpSpPr>
            <a:xfrm>
              <a:off x="2970816" y="4309200"/>
              <a:ext cx="231600" cy="834300"/>
              <a:chOff x="2970816" y="4309200"/>
              <a:chExt cx="231600" cy="834300"/>
            </a:xfrm>
          </p:grpSpPr>
          <p:sp>
            <p:nvSpPr>
              <p:cNvPr id="203" name="Google Shape;203;g13e6f6e1954_0_222"/>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g13e6f6e1954_0_222"/>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g13e6f6e1954_0_222"/>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g13e6f6e1954_0_22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07" name="Google Shape;207;g13e6f6e1954_0_222"/>
            <p:cNvGrpSpPr/>
            <p:nvPr/>
          </p:nvGrpSpPr>
          <p:grpSpPr>
            <a:xfrm>
              <a:off x="4456234" y="4309200"/>
              <a:ext cx="231600" cy="834300"/>
              <a:chOff x="4456234" y="4309200"/>
              <a:chExt cx="231600" cy="834300"/>
            </a:xfrm>
          </p:grpSpPr>
          <p:sp>
            <p:nvSpPr>
              <p:cNvPr id="208" name="Google Shape;208;g13e6f6e1954_0_222"/>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g13e6f6e1954_0_222"/>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g13e6f6e1954_0_222"/>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g13e6f6e1954_0_222"/>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12" name="Google Shape;212;g13e6f6e1954_0_222"/>
            <p:cNvGrpSpPr/>
            <p:nvPr/>
          </p:nvGrpSpPr>
          <p:grpSpPr>
            <a:xfrm>
              <a:off x="4827588" y="4099200"/>
              <a:ext cx="231600" cy="1044300"/>
              <a:chOff x="4827588" y="4099200"/>
              <a:chExt cx="231600" cy="1044300"/>
            </a:xfrm>
          </p:grpSpPr>
          <p:sp>
            <p:nvSpPr>
              <p:cNvPr id="213" name="Google Shape;213;g13e6f6e1954_0_222"/>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g13e6f6e1954_0_222"/>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5" name="Google Shape;215;g13e6f6e1954_0_222"/>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 name="Google Shape;216;g13e6f6e1954_0_22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 name="Google Shape;217;g13e6f6e1954_0_222"/>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18" name="Google Shape;218;g13e6f6e1954_0_222"/>
            <p:cNvGrpSpPr/>
            <p:nvPr/>
          </p:nvGrpSpPr>
          <p:grpSpPr>
            <a:xfrm>
              <a:off x="5198943" y="4309200"/>
              <a:ext cx="231600" cy="834300"/>
              <a:chOff x="5198943" y="4309200"/>
              <a:chExt cx="231600" cy="834300"/>
            </a:xfrm>
          </p:grpSpPr>
          <p:sp>
            <p:nvSpPr>
              <p:cNvPr id="219" name="Google Shape;219;g13e6f6e1954_0_222"/>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0" name="Google Shape;220;g13e6f6e1954_0_222"/>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1" name="Google Shape;221;g13e6f6e1954_0_222"/>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2" name="Google Shape;222;g13e6f6e1954_0_222"/>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23" name="Google Shape;223;g13e6f6e1954_0_222"/>
            <p:cNvGrpSpPr/>
            <p:nvPr/>
          </p:nvGrpSpPr>
          <p:grpSpPr>
            <a:xfrm>
              <a:off x="5570297" y="4518900"/>
              <a:ext cx="231600" cy="624600"/>
              <a:chOff x="5570297" y="4518900"/>
              <a:chExt cx="231600" cy="624600"/>
            </a:xfrm>
          </p:grpSpPr>
          <p:sp>
            <p:nvSpPr>
              <p:cNvPr id="224" name="Google Shape;224;g13e6f6e1954_0_222"/>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g13e6f6e1954_0_222"/>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g13e6f6e1954_0_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27" name="Google Shape;227;g13e6f6e1954_0_222"/>
            <p:cNvGrpSpPr/>
            <p:nvPr/>
          </p:nvGrpSpPr>
          <p:grpSpPr>
            <a:xfrm>
              <a:off x="5941652" y="4309200"/>
              <a:ext cx="231600" cy="834300"/>
              <a:chOff x="5941652" y="4309200"/>
              <a:chExt cx="231600" cy="834300"/>
            </a:xfrm>
          </p:grpSpPr>
          <p:sp>
            <p:nvSpPr>
              <p:cNvPr id="228" name="Google Shape;228;g13e6f6e1954_0_222"/>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g13e6f6e1954_0_222"/>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g13e6f6e1954_0_222"/>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g13e6f6e1954_0_222"/>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32" name="Google Shape;232;g13e6f6e1954_0_222"/>
            <p:cNvGrpSpPr/>
            <p:nvPr/>
          </p:nvGrpSpPr>
          <p:grpSpPr>
            <a:xfrm>
              <a:off x="6313006" y="4099200"/>
              <a:ext cx="231600" cy="1044300"/>
              <a:chOff x="6313006" y="4099200"/>
              <a:chExt cx="231600" cy="1044300"/>
            </a:xfrm>
          </p:grpSpPr>
          <p:sp>
            <p:nvSpPr>
              <p:cNvPr id="233" name="Google Shape;233;g13e6f6e1954_0_222"/>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g13e6f6e1954_0_222"/>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g13e6f6e1954_0_222"/>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6" name="Google Shape;236;g13e6f6e1954_0_22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g13e6f6e1954_0_222"/>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38" name="Google Shape;238;g13e6f6e1954_0_222"/>
            <p:cNvGrpSpPr/>
            <p:nvPr/>
          </p:nvGrpSpPr>
          <p:grpSpPr>
            <a:xfrm>
              <a:off x="6684361" y="4309200"/>
              <a:ext cx="231600" cy="834300"/>
              <a:chOff x="6684361" y="4309200"/>
              <a:chExt cx="231600" cy="834300"/>
            </a:xfrm>
          </p:grpSpPr>
          <p:sp>
            <p:nvSpPr>
              <p:cNvPr id="239" name="Google Shape;239;g13e6f6e1954_0_222"/>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g13e6f6e1954_0_222"/>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g13e6f6e1954_0_222"/>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g13e6f6e1954_0_222"/>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43" name="Google Shape;243;g13e6f6e1954_0_222"/>
            <p:cNvGrpSpPr/>
            <p:nvPr/>
          </p:nvGrpSpPr>
          <p:grpSpPr>
            <a:xfrm>
              <a:off x="7055715" y="4518900"/>
              <a:ext cx="231600" cy="624600"/>
              <a:chOff x="7055715" y="4518900"/>
              <a:chExt cx="231600" cy="624600"/>
            </a:xfrm>
          </p:grpSpPr>
          <p:sp>
            <p:nvSpPr>
              <p:cNvPr id="244" name="Google Shape;244;g13e6f6e1954_0_222"/>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g13e6f6e1954_0_222"/>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g13e6f6e1954_0_22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47" name="Google Shape;247;g13e6f6e1954_0_222"/>
            <p:cNvGrpSpPr/>
            <p:nvPr/>
          </p:nvGrpSpPr>
          <p:grpSpPr>
            <a:xfrm>
              <a:off x="7798424" y="4099200"/>
              <a:ext cx="231600" cy="1044300"/>
              <a:chOff x="7798424" y="4099200"/>
              <a:chExt cx="231600" cy="1044300"/>
            </a:xfrm>
          </p:grpSpPr>
          <p:sp>
            <p:nvSpPr>
              <p:cNvPr id="248" name="Google Shape;248;g13e6f6e1954_0_222"/>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9" name="Google Shape;249;g13e6f6e1954_0_222"/>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0" name="Google Shape;250;g13e6f6e1954_0_222"/>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 name="Google Shape;251;g13e6f6e1954_0_222"/>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2" name="Google Shape;252;g13e6f6e1954_0_222"/>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53" name="Google Shape;253;g13e6f6e1954_0_222"/>
            <p:cNvGrpSpPr/>
            <p:nvPr/>
          </p:nvGrpSpPr>
          <p:grpSpPr>
            <a:xfrm>
              <a:off x="8169779" y="4309200"/>
              <a:ext cx="231600" cy="834300"/>
              <a:chOff x="8169779" y="4309200"/>
              <a:chExt cx="231600" cy="834300"/>
            </a:xfrm>
          </p:grpSpPr>
          <p:sp>
            <p:nvSpPr>
              <p:cNvPr id="254" name="Google Shape;254;g13e6f6e1954_0_222"/>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5" name="Google Shape;255;g13e6f6e1954_0_222"/>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6" name="Google Shape;256;g13e6f6e1954_0_22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 name="Google Shape;257;g13e6f6e1954_0_222"/>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58" name="Google Shape;258;g13e6f6e1954_0_222"/>
            <p:cNvGrpSpPr/>
            <p:nvPr/>
          </p:nvGrpSpPr>
          <p:grpSpPr>
            <a:xfrm>
              <a:off x="7427070" y="4309200"/>
              <a:ext cx="231600" cy="834300"/>
              <a:chOff x="7427070" y="4309200"/>
              <a:chExt cx="231600" cy="834300"/>
            </a:xfrm>
          </p:grpSpPr>
          <p:sp>
            <p:nvSpPr>
              <p:cNvPr id="259" name="Google Shape;259;g13e6f6e1954_0_222"/>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 name="Google Shape;260;g13e6f6e1954_0_222"/>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 name="Google Shape;261;g13e6f6e1954_0_222"/>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 name="Google Shape;262;g13e6f6e1954_0_222"/>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63" name="Google Shape;263;g13e6f6e1954_0_222"/>
            <p:cNvGrpSpPr/>
            <p:nvPr/>
          </p:nvGrpSpPr>
          <p:grpSpPr>
            <a:xfrm>
              <a:off x="8541133" y="4518900"/>
              <a:ext cx="231600" cy="624600"/>
              <a:chOff x="8541133" y="4518900"/>
              <a:chExt cx="231600" cy="624600"/>
            </a:xfrm>
          </p:grpSpPr>
          <p:sp>
            <p:nvSpPr>
              <p:cNvPr id="264" name="Google Shape;264;g13e6f6e1954_0_222"/>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 name="Google Shape;265;g13e6f6e1954_0_222"/>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 name="Google Shape;266;g13e6f6e1954_0_22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267" name="Google Shape;267;g13e6f6e1954_0_222"/>
            <p:cNvGrpSpPr/>
            <p:nvPr/>
          </p:nvGrpSpPr>
          <p:grpSpPr>
            <a:xfrm>
              <a:off x="8912488" y="4309200"/>
              <a:ext cx="231600" cy="834300"/>
              <a:chOff x="8912488" y="4309200"/>
              <a:chExt cx="231600" cy="834300"/>
            </a:xfrm>
          </p:grpSpPr>
          <p:sp>
            <p:nvSpPr>
              <p:cNvPr id="268" name="Google Shape;268;g13e6f6e1954_0_222"/>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9" name="Google Shape;269;g13e6f6e1954_0_222"/>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0" name="Google Shape;270;g13e6f6e1954_0_222"/>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1" name="Google Shape;271;g13e6f6e1954_0_222"/>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272" name="Google Shape;272;g13e6f6e1954_0_222"/>
          <p:cNvSpPr txBox="1"/>
          <p:nvPr>
            <p:ph hasCustomPrompt="1" type="title"/>
          </p:nvPr>
        </p:nvSpPr>
        <p:spPr>
          <a:xfrm>
            <a:off x="1851018" y="1030300"/>
            <a:ext cx="8487000" cy="2484300"/>
          </a:xfrm>
          <a:prstGeom prst="rect">
            <a:avLst/>
          </a:prstGeom>
        </p:spPr>
        <p:txBody>
          <a:bodyPr anchorCtr="0" anchor="ctr" bIns="121875" lIns="121875" spcFirstLastPara="1" rIns="121875" wrap="square" tIns="121875">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g13e6f6e1954_0_222"/>
          <p:cNvSpPr txBox="1"/>
          <p:nvPr>
            <p:ph idx="1" type="body"/>
          </p:nvPr>
        </p:nvSpPr>
        <p:spPr>
          <a:xfrm>
            <a:off x="1851018" y="3616400"/>
            <a:ext cx="8487000" cy="1481700"/>
          </a:xfrm>
          <a:prstGeom prst="rect">
            <a:avLst/>
          </a:prstGeom>
        </p:spPr>
        <p:txBody>
          <a:bodyPr anchorCtr="0" anchor="t" bIns="121875" lIns="121875" spcFirstLastPara="1" rIns="121875" wrap="square" tIns="121875">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4" name="Google Shape;274;g13e6f6e1954_0_222"/>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g13e6f6e1954_0_352"/>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7" name="Shape 277"/>
        <p:cNvGrpSpPr/>
        <p:nvPr/>
      </p:nvGrpSpPr>
      <p:grpSpPr>
        <a:xfrm>
          <a:off x="0" y="0"/>
          <a:ext cx="0" cy="0"/>
          <a:chOff x="0" y="0"/>
          <a:chExt cx="0" cy="0"/>
        </a:xfrm>
      </p:grpSpPr>
      <p:sp>
        <p:nvSpPr>
          <p:cNvPr id="278" name="Google Shape;278;g13e6f6e1954_0_354"/>
          <p:cNvSpPr txBox="1"/>
          <p:nvPr>
            <p:ph type="title"/>
          </p:nvPr>
        </p:nvSpPr>
        <p:spPr>
          <a:xfrm>
            <a:off x="1218883" y="431800"/>
            <a:ext cx="9751200" cy="1168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9" name="Google Shape;279;g13e6f6e1954_0_354"/>
          <p:cNvSpPr txBox="1"/>
          <p:nvPr>
            <p:ph idx="1" type="body"/>
          </p:nvPr>
        </p:nvSpPr>
        <p:spPr>
          <a:xfrm>
            <a:off x="1218883" y="1803400"/>
            <a:ext cx="9751200" cy="4267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SzPts val="1800"/>
              <a:buChar char="●"/>
              <a:defRPr/>
            </a:lvl1pPr>
            <a:lvl2pPr indent="-342900" lvl="1" marL="914400" rtl="0" algn="l">
              <a:lnSpc>
                <a:spcPct val="90000"/>
              </a:lnSpc>
              <a:spcBef>
                <a:spcPts val="1600"/>
              </a:spcBef>
              <a:spcAft>
                <a:spcPts val="0"/>
              </a:spcAft>
              <a:buSzPts val="1800"/>
              <a:buChar char="○"/>
              <a:defRPr/>
            </a:lvl2pPr>
            <a:lvl3pPr indent="-342900" lvl="2" marL="1371600" rtl="0" algn="l">
              <a:lnSpc>
                <a:spcPct val="9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30200" lvl="4" marL="2286000" rtl="0" algn="l">
              <a:lnSpc>
                <a:spcPct val="90000"/>
              </a:lnSpc>
              <a:spcBef>
                <a:spcPts val="1600"/>
              </a:spcBef>
              <a:spcAft>
                <a:spcPts val="0"/>
              </a:spcAft>
              <a:buSzPts val="1600"/>
              <a:buChar char="○"/>
              <a:defRPr/>
            </a:lvl5pPr>
            <a:lvl6pPr indent="-330200" lvl="5" marL="2743200" rtl="0" algn="l">
              <a:lnSpc>
                <a:spcPct val="90000"/>
              </a:lnSpc>
              <a:spcBef>
                <a:spcPts val="1600"/>
              </a:spcBef>
              <a:spcAft>
                <a:spcPts val="0"/>
              </a:spcAft>
              <a:buSzPts val="1600"/>
              <a:buChar char="■"/>
              <a:defRPr/>
            </a:lvl6pPr>
            <a:lvl7pPr indent="-330200" lvl="6" marL="3200400" rtl="0" algn="l">
              <a:lnSpc>
                <a:spcPct val="90000"/>
              </a:lnSpc>
              <a:spcBef>
                <a:spcPts val="1600"/>
              </a:spcBef>
              <a:spcAft>
                <a:spcPts val="0"/>
              </a:spcAft>
              <a:buSzPts val="1600"/>
              <a:buChar char="●"/>
              <a:defRPr/>
            </a:lvl7pPr>
            <a:lvl8pPr indent="-330200" lvl="7" marL="3657600" rtl="0" algn="l">
              <a:lnSpc>
                <a:spcPct val="90000"/>
              </a:lnSpc>
              <a:spcBef>
                <a:spcPts val="1600"/>
              </a:spcBef>
              <a:spcAft>
                <a:spcPts val="0"/>
              </a:spcAft>
              <a:buSzPts val="1600"/>
              <a:buChar char="○"/>
              <a:defRPr/>
            </a:lvl8pPr>
            <a:lvl9pPr indent="-330200" lvl="8" marL="4114800" rtl="0" algn="l">
              <a:lnSpc>
                <a:spcPct val="90000"/>
              </a:lnSpc>
              <a:spcBef>
                <a:spcPts val="1600"/>
              </a:spcBef>
              <a:spcAft>
                <a:spcPts val="1600"/>
              </a:spcAft>
              <a:buSzPts val="1600"/>
              <a:buChar char="■"/>
              <a:defRPr/>
            </a:lvl9pPr>
          </a:lstStyle>
          <a:p/>
        </p:txBody>
      </p:sp>
      <p:sp>
        <p:nvSpPr>
          <p:cNvPr id="280" name="Google Shape;280;g13e6f6e1954_0_354"/>
          <p:cNvSpPr txBox="1"/>
          <p:nvPr>
            <p:ph idx="11" type="ftr"/>
          </p:nvPr>
        </p:nvSpPr>
        <p:spPr>
          <a:xfrm>
            <a:off x="1218882" y="6172200"/>
            <a:ext cx="74148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g13e6f6e1954_0_354"/>
          <p:cNvSpPr txBox="1"/>
          <p:nvPr>
            <p:ph idx="10" type="dt"/>
          </p:nvPr>
        </p:nvSpPr>
        <p:spPr>
          <a:xfrm>
            <a:off x="8836898" y="6172200"/>
            <a:ext cx="1218900" cy="304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2" name="Google Shape;282;g13e6f6e1954_0_354"/>
          <p:cNvSpPr txBox="1"/>
          <p:nvPr>
            <p:ph idx="12" type="sldNum"/>
          </p:nvPr>
        </p:nvSpPr>
        <p:spPr>
          <a:xfrm>
            <a:off x="10258928" y="6172200"/>
            <a:ext cx="711000" cy="3048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3" name="Shape 283"/>
        <p:cNvGrpSpPr/>
        <p:nvPr/>
      </p:nvGrpSpPr>
      <p:grpSpPr>
        <a:xfrm>
          <a:off x="0" y="0"/>
          <a:ext cx="0" cy="0"/>
          <a:chOff x="0" y="0"/>
          <a:chExt cx="0" cy="0"/>
        </a:xfrm>
      </p:grpSpPr>
      <p:sp>
        <p:nvSpPr>
          <p:cNvPr id="284" name="Google Shape;284;g13e6f6e1954_0_360"/>
          <p:cNvSpPr txBox="1"/>
          <p:nvPr>
            <p:ph type="title"/>
          </p:nvPr>
        </p:nvSpPr>
        <p:spPr>
          <a:xfrm>
            <a:off x="1218883" y="431800"/>
            <a:ext cx="9751200" cy="1168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5" name="Google Shape;285;g13e6f6e1954_0_360"/>
          <p:cNvSpPr txBox="1"/>
          <p:nvPr>
            <p:ph idx="1" type="body"/>
          </p:nvPr>
        </p:nvSpPr>
        <p:spPr>
          <a:xfrm>
            <a:off x="1218883" y="1803400"/>
            <a:ext cx="4773900" cy="42672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1800"/>
              </a:spcBef>
              <a:spcAft>
                <a:spcPts val="0"/>
              </a:spcAft>
              <a:buSzPts val="2400"/>
              <a:buChar char="●"/>
              <a:defRPr sz="2400"/>
            </a:lvl1pPr>
            <a:lvl2pPr indent="-355600" lvl="1" marL="914400" rtl="0" algn="l">
              <a:lnSpc>
                <a:spcPct val="90000"/>
              </a:lnSpc>
              <a:spcBef>
                <a:spcPts val="1600"/>
              </a:spcBef>
              <a:spcAft>
                <a:spcPts val="0"/>
              </a:spcAft>
              <a:buSzPts val="2000"/>
              <a:buChar char="○"/>
              <a:defRPr sz="2000"/>
            </a:lvl2pPr>
            <a:lvl3pPr indent="-342900" lvl="2" marL="1371600" rtl="0" algn="l">
              <a:lnSpc>
                <a:spcPct val="90000"/>
              </a:lnSpc>
              <a:spcBef>
                <a:spcPts val="1600"/>
              </a:spcBef>
              <a:spcAft>
                <a:spcPts val="0"/>
              </a:spcAft>
              <a:buSzPts val="1800"/>
              <a:buChar char="■"/>
              <a:defRPr sz="1800"/>
            </a:lvl3pPr>
            <a:lvl4pPr indent="-330200" lvl="3" marL="1828800" rtl="0" algn="l">
              <a:lnSpc>
                <a:spcPct val="90000"/>
              </a:lnSpc>
              <a:spcBef>
                <a:spcPts val="1600"/>
              </a:spcBef>
              <a:spcAft>
                <a:spcPts val="0"/>
              </a:spcAft>
              <a:buSzPts val="1600"/>
              <a:buChar char="●"/>
              <a:defRPr sz="1600"/>
            </a:lvl4pPr>
            <a:lvl5pPr indent="-330200" lvl="4" marL="2286000" rtl="0" algn="l">
              <a:lnSpc>
                <a:spcPct val="90000"/>
              </a:lnSpc>
              <a:spcBef>
                <a:spcPts val="1600"/>
              </a:spcBef>
              <a:spcAft>
                <a:spcPts val="0"/>
              </a:spcAft>
              <a:buSzPts val="1600"/>
              <a:buChar char="○"/>
              <a:defRPr sz="1600"/>
            </a:lvl5pPr>
            <a:lvl6pPr indent="-342900" lvl="5" marL="2743200" rtl="0" algn="l">
              <a:lnSpc>
                <a:spcPct val="90000"/>
              </a:lnSpc>
              <a:spcBef>
                <a:spcPts val="1600"/>
              </a:spcBef>
              <a:spcAft>
                <a:spcPts val="0"/>
              </a:spcAft>
              <a:buSzPts val="1800"/>
              <a:buChar char="■"/>
              <a:defRPr sz="1800"/>
            </a:lvl6pPr>
            <a:lvl7pPr indent="-342900" lvl="6" marL="3200400" rtl="0" algn="l">
              <a:lnSpc>
                <a:spcPct val="90000"/>
              </a:lnSpc>
              <a:spcBef>
                <a:spcPts val="1600"/>
              </a:spcBef>
              <a:spcAft>
                <a:spcPts val="0"/>
              </a:spcAft>
              <a:buSzPts val="1800"/>
              <a:buChar char="●"/>
              <a:defRPr sz="1800"/>
            </a:lvl7pPr>
            <a:lvl8pPr indent="-342900" lvl="7" marL="3657600" rtl="0" algn="l">
              <a:lnSpc>
                <a:spcPct val="90000"/>
              </a:lnSpc>
              <a:spcBef>
                <a:spcPts val="1600"/>
              </a:spcBef>
              <a:spcAft>
                <a:spcPts val="0"/>
              </a:spcAft>
              <a:buSzPts val="1800"/>
              <a:buChar char="○"/>
              <a:defRPr sz="1800"/>
            </a:lvl8pPr>
            <a:lvl9pPr indent="-342900" lvl="8" marL="4114800" rtl="0" algn="l">
              <a:lnSpc>
                <a:spcPct val="90000"/>
              </a:lnSpc>
              <a:spcBef>
                <a:spcPts val="1600"/>
              </a:spcBef>
              <a:spcAft>
                <a:spcPts val="1600"/>
              </a:spcAft>
              <a:buSzPts val="1800"/>
              <a:buChar char="■"/>
              <a:defRPr sz="1800"/>
            </a:lvl9pPr>
          </a:lstStyle>
          <a:p/>
        </p:txBody>
      </p:sp>
      <p:sp>
        <p:nvSpPr>
          <p:cNvPr id="286" name="Google Shape;286;g13e6f6e1954_0_360"/>
          <p:cNvSpPr txBox="1"/>
          <p:nvPr>
            <p:ph idx="2" type="body"/>
          </p:nvPr>
        </p:nvSpPr>
        <p:spPr>
          <a:xfrm>
            <a:off x="6195986" y="1803400"/>
            <a:ext cx="4773900" cy="42672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1800"/>
              </a:spcBef>
              <a:spcAft>
                <a:spcPts val="0"/>
              </a:spcAft>
              <a:buSzPts val="2400"/>
              <a:buChar char="●"/>
              <a:defRPr sz="2400"/>
            </a:lvl1pPr>
            <a:lvl2pPr indent="-355600" lvl="1" marL="914400" rtl="0" algn="l">
              <a:lnSpc>
                <a:spcPct val="90000"/>
              </a:lnSpc>
              <a:spcBef>
                <a:spcPts val="1600"/>
              </a:spcBef>
              <a:spcAft>
                <a:spcPts val="0"/>
              </a:spcAft>
              <a:buSzPts val="2000"/>
              <a:buChar char="○"/>
              <a:defRPr sz="2000"/>
            </a:lvl2pPr>
            <a:lvl3pPr indent="-342900" lvl="2" marL="1371600" rtl="0" algn="l">
              <a:lnSpc>
                <a:spcPct val="90000"/>
              </a:lnSpc>
              <a:spcBef>
                <a:spcPts val="1600"/>
              </a:spcBef>
              <a:spcAft>
                <a:spcPts val="0"/>
              </a:spcAft>
              <a:buSzPts val="1800"/>
              <a:buChar char="■"/>
              <a:defRPr sz="1800"/>
            </a:lvl3pPr>
            <a:lvl4pPr indent="-330200" lvl="3" marL="1828800" rtl="0" algn="l">
              <a:lnSpc>
                <a:spcPct val="90000"/>
              </a:lnSpc>
              <a:spcBef>
                <a:spcPts val="1600"/>
              </a:spcBef>
              <a:spcAft>
                <a:spcPts val="0"/>
              </a:spcAft>
              <a:buSzPts val="1600"/>
              <a:buChar char="●"/>
              <a:defRPr sz="1600"/>
            </a:lvl4pPr>
            <a:lvl5pPr indent="-330200" lvl="4" marL="2286000" rtl="0" algn="l">
              <a:lnSpc>
                <a:spcPct val="90000"/>
              </a:lnSpc>
              <a:spcBef>
                <a:spcPts val="1600"/>
              </a:spcBef>
              <a:spcAft>
                <a:spcPts val="0"/>
              </a:spcAft>
              <a:buSzPts val="1600"/>
              <a:buChar char="○"/>
              <a:defRPr sz="1600"/>
            </a:lvl5pPr>
            <a:lvl6pPr indent="-342900" lvl="5" marL="2743200" rtl="0" algn="l">
              <a:lnSpc>
                <a:spcPct val="90000"/>
              </a:lnSpc>
              <a:spcBef>
                <a:spcPts val="1600"/>
              </a:spcBef>
              <a:spcAft>
                <a:spcPts val="0"/>
              </a:spcAft>
              <a:buSzPts val="1800"/>
              <a:buChar char="■"/>
              <a:defRPr sz="1800"/>
            </a:lvl6pPr>
            <a:lvl7pPr indent="-342900" lvl="6" marL="3200400" rtl="0" algn="l">
              <a:lnSpc>
                <a:spcPct val="90000"/>
              </a:lnSpc>
              <a:spcBef>
                <a:spcPts val="1600"/>
              </a:spcBef>
              <a:spcAft>
                <a:spcPts val="0"/>
              </a:spcAft>
              <a:buSzPts val="1800"/>
              <a:buChar char="●"/>
              <a:defRPr sz="1800"/>
            </a:lvl7pPr>
            <a:lvl8pPr indent="-342900" lvl="7" marL="3657600" rtl="0" algn="l">
              <a:lnSpc>
                <a:spcPct val="90000"/>
              </a:lnSpc>
              <a:spcBef>
                <a:spcPts val="1600"/>
              </a:spcBef>
              <a:spcAft>
                <a:spcPts val="0"/>
              </a:spcAft>
              <a:buSzPts val="1800"/>
              <a:buChar char="○"/>
              <a:defRPr sz="1800"/>
            </a:lvl8pPr>
            <a:lvl9pPr indent="-342900" lvl="8" marL="4114800" rtl="0" algn="l">
              <a:lnSpc>
                <a:spcPct val="90000"/>
              </a:lnSpc>
              <a:spcBef>
                <a:spcPts val="1600"/>
              </a:spcBef>
              <a:spcAft>
                <a:spcPts val="1600"/>
              </a:spcAft>
              <a:buSzPts val="1800"/>
              <a:buChar char="■"/>
              <a:defRPr sz="1800"/>
            </a:lvl9pPr>
          </a:lstStyle>
          <a:p/>
        </p:txBody>
      </p:sp>
      <p:sp>
        <p:nvSpPr>
          <p:cNvPr id="287" name="Google Shape;287;g13e6f6e1954_0_360"/>
          <p:cNvSpPr txBox="1"/>
          <p:nvPr>
            <p:ph idx="11" type="ftr"/>
          </p:nvPr>
        </p:nvSpPr>
        <p:spPr>
          <a:xfrm>
            <a:off x="1218882" y="6172200"/>
            <a:ext cx="74148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8" name="Google Shape;288;g13e6f6e1954_0_360"/>
          <p:cNvSpPr txBox="1"/>
          <p:nvPr>
            <p:ph idx="10" type="dt"/>
          </p:nvPr>
        </p:nvSpPr>
        <p:spPr>
          <a:xfrm>
            <a:off x="8836898" y="6172200"/>
            <a:ext cx="1218900" cy="304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9" name="Google Shape;289;g13e6f6e1954_0_360"/>
          <p:cNvSpPr txBox="1"/>
          <p:nvPr>
            <p:ph idx="12" type="sldNum"/>
          </p:nvPr>
        </p:nvSpPr>
        <p:spPr>
          <a:xfrm>
            <a:off x="10258928" y="6172200"/>
            <a:ext cx="711000" cy="3048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0" name="Shape 290"/>
        <p:cNvGrpSpPr/>
        <p:nvPr/>
      </p:nvGrpSpPr>
      <p:grpSpPr>
        <a:xfrm>
          <a:off x="0" y="0"/>
          <a:ext cx="0" cy="0"/>
          <a:chOff x="0" y="0"/>
          <a:chExt cx="0" cy="0"/>
        </a:xfrm>
      </p:grpSpPr>
      <p:sp>
        <p:nvSpPr>
          <p:cNvPr id="291" name="Google Shape;291;g13e6f6e1954_0_367"/>
          <p:cNvSpPr txBox="1"/>
          <p:nvPr>
            <p:ph type="title"/>
          </p:nvPr>
        </p:nvSpPr>
        <p:spPr>
          <a:xfrm>
            <a:off x="1218883" y="431800"/>
            <a:ext cx="9751200" cy="1168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3200"/>
              <a:buFont typeface="Constantia"/>
              <a:buNone/>
              <a:defRPr b="0"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92" name="Google Shape;292;g13e6f6e1954_0_367"/>
          <p:cNvSpPr/>
          <p:nvPr/>
        </p:nvSpPr>
        <p:spPr>
          <a:xfrm>
            <a:off x="1218883" y="1803400"/>
            <a:ext cx="6602400" cy="4267200"/>
          </a:xfrm>
          <a:prstGeom prst="rect">
            <a:avLst/>
          </a:prstGeom>
          <a:noFill/>
          <a:ln cap="flat" cmpd="sng" w="12700">
            <a:solidFill>
              <a:schemeClr val="dk1"/>
            </a:solidFill>
            <a:prstDash val="solid"/>
            <a:miter lim="800000"/>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descr="An empty placeholder to add an image. Click on the placeholder and select the image that you wish to add." id="293" name="Google Shape;293;g13e6f6e1954_0_367"/>
          <p:cNvSpPr/>
          <p:nvPr>
            <p:ph idx="2" type="pic"/>
          </p:nvPr>
        </p:nvSpPr>
        <p:spPr>
          <a:xfrm>
            <a:off x="1338739" y="1925320"/>
            <a:ext cx="6362700" cy="4023300"/>
          </a:xfrm>
          <a:prstGeom prst="rect">
            <a:avLst/>
          </a:prstGeom>
          <a:solidFill>
            <a:schemeClr val="lt2"/>
          </a:solidFill>
          <a:ln>
            <a:noFill/>
          </a:ln>
        </p:spPr>
      </p:sp>
      <p:sp>
        <p:nvSpPr>
          <p:cNvPr id="294" name="Google Shape;294;g13e6f6e1954_0_367"/>
          <p:cNvSpPr txBox="1"/>
          <p:nvPr>
            <p:ph idx="1" type="body"/>
          </p:nvPr>
        </p:nvSpPr>
        <p:spPr>
          <a:xfrm>
            <a:off x="8125883" y="1803401"/>
            <a:ext cx="2844000" cy="416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600"/>
              </a:spcBef>
              <a:spcAft>
                <a:spcPts val="0"/>
              </a:spcAft>
              <a:buSzPts val="2000"/>
              <a:buNone/>
              <a:defRPr sz="2000"/>
            </a:lvl1pPr>
            <a:lvl2pPr indent="-228600" lvl="1" marL="914400" rtl="0" algn="l">
              <a:lnSpc>
                <a:spcPct val="90000"/>
              </a:lnSpc>
              <a:spcBef>
                <a:spcPts val="1600"/>
              </a:spcBef>
              <a:spcAft>
                <a:spcPts val="0"/>
              </a:spcAft>
              <a:buSzPts val="1200"/>
              <a:buNone/>
              <a:defRPr sz="1200"/>
            </a:lvl2pPr>
            <a:lvl3pPr indent="-228600" lvl="2" marL="1371600" rtl="0" algn="l">
              <a:lnSpc>
                <a:spcPct val="90000"/>
              </a:lnSpc>
              <a:spcBef>
                <a:spcPts val="1600"/>
              </a:spcBef>
              <a:spcAft>
                <a:spcPts val="0"/>
              </a:spcAft>
              <a:buSzPts val="1000"/>
              <a:buNone/>
              <a:defRPr sz="1000"/>
            </a:lvl3pPr>
            <a:lvl4pPr indent="-228600" lvl="3" marL="1828800" rtl="0" algn="l">
              <a:lnSpc>
                <a:spcPct val="90000"/>
              </a:lnSpc>
              <a:spcBef>
                <a:spcPts val="1600"/>
              </a:spcBef>
              <a:spcAft>
                <a:spcPts val="0"/>
              </a:spcAft>
              <a:buSzPts val="900"/>
              <a:buNone/>
              <a:defRPr sz="900"/>
            </a:lvl4pPr>
            <a:lvl5pPr indent="-228600" lvl="4" marL="2286000" rtl="0" algn="l">
              <a:lnSpc>
                <a:spcPct val="90000"/>
              </a:lnSpc>
              <a:spcBef>
                <a:spcPts val="1600"/>
              </a:spcBef>
              <a:spcAft>
                <a:spcPts val="0"/>
              </a:spcAft>
              <a:buSzPts val="900"/>
              <a:buNone/>
              <a:defRPr sz="900"/>
            </a:lvl5pPr>
            <a:lvl6pPr indent="-228600" lvl="5" marL="2743200" rtl="0" algn="l">
              <a:lnSpc>
                <a:spcPct val="90000"/>
              </a:lnSpc>
              <a:spcBef>
                <a:spcPts val="1600"/>
              </a:spcBef>
              <a:spcAft>
                <a:spcPts val="0"/>
              </a:spcAft>
              <a:buSzPts val="900"/>
              <a:buNone/>
              <a:defRPr sz="900"/>
            </a:lvl6pPr>
            <a:lvl7pPr indent="-228600" lvl="6" marL="3200400" rtl="0" algn="l">
              <a:lnSpc>
                <a:spcPct val="90000"/>
              </a:lnSpc>
              <a:spcBef>
                <a:spcPts val="1600"/>
              </a:spcBef>
              <a:spcAft>
                <a:spcPts val="0"/>
              </a:spcAft>
              <a:buSzPts val="900"/>
              <a:buNone/>
              <a:defRPr sz="900"/>
            </a:lvl7pPr>
            <a:lvl8pPr indent="-228600" lvl="7" marL="3657600" rtl="0" algn="l">
              <a:lnSpc>
                <a:spcPct val="90000"/>
              </a:lnSpc>
              <a:spcBef>
                <a:spcPts val="1600"/>
              </a:spcBef>
              <a:spcAft>
                <a:spcPts val="0"/>
              </a:spcAft>
              <a:buSzPts val="900"/>
              <a:buNone/>
              <a:defRPr sz="900"/>
            </a:lvl8pPr>
            <a:lvl9pPr indent="-228600" lvl="8" marL="4114800" rtl="0" algn="l">
              <a:lnSpc>
                <a:spcPct val="90000"/>
              </a:lnSpc>
              <a:spcBef>
                <a:spcPts val="1600"/>
              </a:spcBef>
              <a:spcAft>
                <a:spcPts val="1600"/>
              </a:spcAft>
              <a:buSzPts val="900"/>
              <a:buNone/>
              <a:defRPr sz="900"/>
            </a:lvl9pPr>
          </a:lstStyle>
          <a:p/>
        </p:txBody>
      </p:sp>
      <p:sp>
        <p:nvSpPr>
          <p:cNvPr id="295" name="Google Shape;295;g13e6f6e1954_0_367"/>
          <p:cNvSpPr txBox="1"/>
          <p:nvPr>
            <p:ph idx="11" type="ftr"/>
          </p:nvPr>
        </p:nvSpPr>
        <p:spPr>
          <a:xfrm>
            <a:off x="1218882" y="6172200"/>
            <a:ext cx="74148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6" name="Google Shape;296;g13e6f6e1954_0_367"/>
          <p:cNvSpPr txBox="1"/>
          <p:nvPr>
            <p:ph idx="10" type="dt"/>
          </p:nvPr>
        </p:nvSpPr>
        <p:spPr>
          <a:xfrm>
            <a:off x="8836898" y="6172200"/>
            <a:ext cx="1218900" cy="304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7" name="Google Shape;297;g13e6f6e1954_0_367"/>
          <p:cNvSpPr txBox="1"/>
          <p:nvPr>
            <p:ph idx="12" type="sldNum"/>
          </p:nvPr>
        </p:nvSpPr>
        <p:spPr>
          <a:xfrm>
            <a:off x="10258928" y="6172200"/>
            <a:ext cx="711000" cy="3048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8" name="Shape 298"/>
        <p:cNvGrpSpPr/>
        <p:nvPr/>
      </p:nvGrpSpPr>
      <p:grpSpPr>
        <a:xfrm>
          <a:off x="0" y="0"/>
          <a:ext cx="0" cy="0"/>
          <a:chOff x="0" y="0"/>
          <a:chExt cx="0" cy="0"/>
        </a:xfrm>
      </p:grpSpPr>
      <p:sp>
        <p:nvSpPr>
          <p:cNvPr id="299" name="Google Shape;299;g13e6f6e1954_0_375"/>
          <p:cNvSpPr txBox="1"/>
          <p:nvPr>
            <p:ph type="title"/>
          </p:nvPr>
        </p:nvSpPr>
        <p:spPr>
          <a:xfrm>
            <a:off x="1218883" y="431800"/>
            <a:ext cx="9751200" cy="1168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3200"/>
              <a:buFont typeface="Constantia"/>
              <a:buNone/>
              <a:defRPr b="0"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0" name="Google Shape;300;g13e6f6e1954_0_375"/>
          <p:cNvSpPr txBox="1"/>
          <p:nvPr>
            <p:ph idx="1" type="body"/>
          </p:nvPr>
        </p:nvSpPr>
        <p:spPr>
          <a:xfrm>
            <a:off x="1218883" y="1803400"/>
            <a:ext cx="6602400" cy="42672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1800"/>
              </a:spcBef>
              <a:spcAft>
                <a:spcPts val="0"/>
              </a:spcAft>
              <a:buSzPts val="2400"/>
              <a:buChar char="●"/>
              <a:defRPr sz="2400"/>
            </a:lvl1pPr>
            <a:lvl2pPr indent="-355600" lvl="1" marL="914400" rtl="0" algn="l">
              <a:lnSpc>
                <a:spcPct val="90000"/>
              </a:lnSpc>
              <a:spcBef>
                <a:spcPts val="1600"/>
              </a:spcBef>
              <a:spcAft>
                <a:spcPts val="0"/>
              </a:spcAft>
              <a:buSzPts val="2000"/>
              <a:buChar char="○"/>
              <a:defRPr sz="2000"/>
            </a:lvl2pPr>
            <a:lvl3pPr indent="-342900" lvl="2" marL="1371600" rtl="0" algn="l">
              <a:lnSpc>
                <a:spcPct val="90000"/>
              </a:lnSpc>
              <a:spcBef>
                <a:spcPts val="1600"/>
              </a:spcBef>
              <a:spcAft>
                <a:spcPts val="0"/>
              </a:spcAft>
              <a:buSzPts val="1800"/>
              <a:buChar char="■"/>
              <a:defRPr sz="1800"/>
            </a:lvl3pPr>
            <a:lvl4pPr indent="-330200" lvl="3" marL="1828800" rtl="0" algn="l">
              <a:lnSpc>
                <a:spcPct val="90000"/>
              </a:lnSpc>
              <a:spcBef>
                <a:spcPts val="1600"/>
              </a:spcBef>
              <a:spcAft>
                <a:spcPts val="0"/>
              </a:spcAft>
              <a:buSzPts val="1600"/>
              <a:buChar char="●"/>
              <a:defRPr sz="1600"/>
            </a:lvl4pPr>
            <a:lvl5pPr indent="-330200" lvl="4" marL="2286000" rtl="0" algn="l">
              <a:lnSpc>
                <a:spcPct val="90000"/>
              </a:lnSpc>
              <a:spcBef>
                <a:spcPts val="1600"/>
              </a:spcBef>
              <a:spcAft>
                <a:spcPts val="0"/>
              </a:spcAft>
              <a:buSzPts val="1600"/>
              <a:buChar char="○"/>
              <a:defRPr sz="1600"/>
            </a:lvl5pPr>
            <a:lvl6pPr indent="-330200" lvl="5" marL="2743200" rtl="0" algn="l">
              <a:lnSpc>
                <a:spcPct val="90000"/>
              </a:lnSpc>
              <a:spcBef>
                <a:spcPts val="1600"/>
              </a:spcBef>
              <a:spcAft>
                <a:spcPts val="0"/>
              </a:spcAft>
              <a:buSzPts val="1600"/>
              <a:buChar char="■"/>
              <a:defRPr sz="1600"/>
            </a:lvl6pPr>
            <a:lvl7pPr indent="-330200" lvl="6" marL="3200400" rtl="0" algn="l">
              <a:lnSpc>
                <a:spcPct val="90000"/>
              </a:lnSpc>
              <a:spcBef>
                <a:spcPts val="1600"/>
              </a:spcBef>
              <a:spcAft>
                <a:spcPts val="0"/>
              </a:spcAft>
              <a:buSzPts val="1600"/>
              <a:buChar char="●"/>
              <a:defRPr sz="1600"/>
            </a:lvl7pPr>
            <a:lvl8pPr indent="-330200" lvl="7" marL="3657600" rtl="0" algn="l">
              <a:lnSpc>
                <a:spcPct val="90000"/>
              </a:lnSpc>
              <a:spcBef>
                <a:spcPts val="1600"/>
              </a:spcBef>
              <a:spcAft>
                <a:spcPts val="0"/>
              </a:spcAft>
              <a:buSzPts val="1600"/>
              <a:buChar char="○"/>
              <a:defRPr sz="1600"/>
            </a:lvl8pPr>
            <a:lvl9pPr indent="-330200" lvl="8" marL="4114800" rtl="0" algn="l">
              <a:lnSpc>
                <a:spcPct val="90000"/>
              </a:lnSpc>
              <a:spcBef>
                <a:spcPts val="1600"/>
              </a:spcBef>
              <a:spcAft>
                <a:spcPts val="1600"/>
              </a:spcAft>
              <a:buSzPts val="1600"/>
              <a:buChar char="■"/>
              <a:defRPr sz="1600"/>
            </a:lvl9pPr>
          </a:lstStyle>
          <a:p/>
        </p:txBody>
      </p:sp>
      <p:sp>
        <p:nvSpPr>
          <p:cNvPr id="301" name="Google Shape;301;g13e6f6e1954_0_375"/>
          <p:cNvSpPr txBox="1"/>
          <p:nvPr>
            <p:ph idx="2" type="body"/>
          </p:nvPr>
        </p:nvSpPr>
        <p:spPr>
          <a:xfrm>
            <a:off x="8125883" y="1803400"/>
            <a:ext cx="2844000" cy="4267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600"/>
              </a:spcBef>
              <a:spcAft>
                <a:spcPts val="0"/>
              </a:spcAft>
              <a:buSzPts val="2000"/>
              <a:buNone/>
              <a:defRPr sz="2000"/>
            </a:lvl1pPr>
            <a:lvl2pPr indent="-228600" lvl="1" marL="914400" rtl="0" algn="l">
              <a:lnSpc>
                <a:spcPct val="90000"/>
              </a:lnSpc>
              <a:spcBef>
                <a:spcPts val="1600"/>
              </a:spcBef>
              <a:spcAft>
                <a:spcPts val="0"/>
              </a:spcAft>
              <a:buSzPts val="1200"/>
              <a:buNone/>
              <a:defRPr sz="1200"/>
            </a:lvl2pPr>
            <a:lvl3pPr indent="-228600" lvl="2" marL="1371600" rtl="0" algn="l">
              <a:lnSpc>
                <a:spcPct val="90000"/>
              </a:lnSpc>
              <a:spcBef>
                <a:spcPts val="1600"/>
              </a:spcBef>
              <a:spcAft>
                <a:spcPts val="0"/>
              </a:spcAft>
              <a:buSzPts val="1000"/>
              <a:buNone/>
              <a:defRPr sz="1000"/>
            </a:lvl3pPr>
            <a:lvl4pPr indent="-228600" lvl="3" marL="1828800" rtl="0" algn="l">
              <a:lnSpc>
                <a:spcPct val="90000"/>
              </a:lnSpc>
              <a:spcBef>
                <a:spcPts val="1600"/>
              </a:spcBef>
              <a:spcAft>
                <a:spcPts val="0"/>
              </a:spcAft>
              <a:buSzPts val="900"/>
              <a:buNone/>
              <a:defRPr sz="900"/>
            </a:lvl4pPr>
            <a:lvl5pPr indent="-228600" lvl="4" marL="2286000" rtl="0" algn="l">
              <a:lnSpc>
                <a:spcPct val="90000"/>
              </a:lnSpc>
              <a:spcBef>
                <a:spcPts val="1600"/>
              </a:spcBef>
              <a:spcAft>
                <a:spcPts val="0"/>
              </a:spcAft>
              <a:buSzPts val="900"/>
              <a:buNone/>
              <a:defRPr sz="900"/>
            </a:lvl5pPr>
            <a:lvl6pPr indent="-228600" lvl="5" marL="2743200" rtl="0" algn="l">
              <a:lnSpc>
                <a:spcPct val="90000"/>
              </a:lnSpc>
              <a:spcBef>
                <a:spcPts val="1600"/>
              </a:spcBef>
              <a:spcAft>
                <a:spcPts val="0"/>
              </a:spcAft>
              <a:buSzPts val="900"/>
              <a:buNone/>
              <a:defRPr sz="900"/>
            </a:lvl6pPr>
            <a:lvl7pPr indent="-228600" lvl="6" marL="3200400" rtl="0" algn="l">
              <a:lnSpc>
                <a:spcPct val="90000"/>
              </a:lnSpc>
              <a:spcBef>
                <a:spcPts val="1600"/>
              </a:spcBef>
              <a:spcAft>
                <a:spcPts val="0"/>
              </a:spcAft>
              <a:buSzPts val="900"/>
              <a:buNone/>
              <a:defRPr sz="900"/>
            </a:lvl7pPr>
            <a:lvl8pPr indent="-228600" lvl="7" marL="3657600" rtl="0" algn="l">
              <a:lnSpc>
                <a:spcPct val="90000"/>
              </a:lnSpc>
              <a:spcBef>
                <a:spcPts val="1600"/>
              </a:spcBef>
              <a:spcAft>
                <a:spcPts val="0"/>
              </a:spcAft>
              <a:buSzPts val="900"/>
              <a:buNone/>
              <a:defRPr sz="900"/>
            </a:lvl8pPr>
            <a:lvl9pPr indent="-228600" lvl="8" marL="4114800" rtl="0" algn="l">
              <a:lnSpc>
                <a:spcPct val="90000"/>
              </a:lnSpc>
              <a:spcBef>
                <a:spcPts val="1600"/>
              </a:spcBef>
              <a:spcAft>
                <a:spcPts val="1600"/>
              </a:spcAft>
              <a:buSzPts val="900"/>
              <a:buNone/>
              <a:defRPr sz="900"/>
            </a:lvl9pPr>
          </a:lstStyle>
          <a:p/>
        </p:txBody>
      </p:sp>
      <p:sp>
        <p:nvSpPr>
          <p:cNvPr id="302" name="Google Shape;302;g13e6f6e1954_0_375"/>
          <p:cNvSpPr txBox="1"/>
          <p:nvPr>
            <p:ph idx="11" type="ftr"/>
          </p:nvPr>
        </p:nvSpPr>
        <p:spPr>
          <a:xfrm>
            <a:off x="1218882" y="6172200"/>
            <a:ext cx="74148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3" name="Google Shape;303;g13e6f6e1954_0_375"/>
          <p:cNvSpPr txBox="1"/>
          <p:nvPr>
            <p:ph idx="10" type="dt"/>
          </p:nvPr>
        </p:nvSpPr>
        <p:spPr>
          <a:xfrm>
            <a:off x="8836898" y="6172200"/>
            <a:ext cx="1218900" cy="304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4" name="Google Shape;304;g13e6f6e1954_0_375"/>
          <p:cNvSpPr txBox="1"/>
          <p:nvPr>
            <p:ph idx="12" type="sldNum"/>
          </p:nvPr>
        </p:nvSpPr>
        <p:spPr>
          <a:xfrm>
            <a:off x="10258928" y="6172200"/>
            <a:ext cx="711000" cy="3048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g13e6f6e1954_0_130"/>
          <p:cNvGrpSpPr/>
          <p:nvPr/>
        </p:nvGrpSpPr>
        <p:grpSpPr>
          <a:xfrm>
            <a:off x="195642" y="4541"/>
            <a:ext cx="1643875" cy="1846001"/>
            <a:chOff x="146769" y="3406"/>
            <a:chExt cx="1233215" cy="1384535"/>
          </a:xfrm>
        </p:grpSpPr>
        <p:grpSp>
          <p:nvGrpSpPr>
            <p:cNvPr id="55" name="Google Shape;55;g13e6f6e1954_0_130"/>
            <p:cNvGrpSpPr/>
            <p:nvPr/>
          </p:nvGrpSpPr>
          <p:grpSpPr>
            <a:xfrm>
              <a:off x="1063183" y="3406"/>
              <a:ext cx="316800" cy="688513"/>
              <a:chOff x="1063183" y="3406"/>
              <a:chExt cx="316800" cy="688513"/>
            </a:xfrm>
          </p:grpSpPr>
          <p:sp>
            <p:nvSpPr>
              <p:cNvPr id="56" name="Google Shape;56;g13e6f6e1954_0_130"/>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 name="Google Shape;57;g13e6f6e1954_0_130"/>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58" name="Google Shape;58;g13e6f6e1954_0_130"/>
            <p:cNvGrpSpPr/>
            <p:nvPr/>
          </p:nvGrpSpPr>
          <p:grpSpPr>
            <a:xfrm>
              <a:off x="604976" y="3406"/>
              <a:ext cx="316800" cy="1036524"/>
              <a:chOff x="604976" y="3406"/>
              <a:chExt cx="316800" cy="1036524"/>
            </a:xfrm>
          </p:grpSpPr>
          <p:sp>
            <p:nvSpPr>
              <p:cNvPr id="59" name="Google Shape;59;g13e6f6e1954_0_130"/>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 name="Google Shape;60;g13e6f6e1954_0_130"/>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 name="Google Shape;61;g13e6f6e1954_0_130"/>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62" name="Google Shape;62;g13e6f6e1954_0_130"/>
            <p:cNvGrpSpPr/>
            <p:nvPr/>
          </p:nvGrpSpPr>
          <p:grpSpPr>
            <a:xfrm>
              <a:off x="146769" y="3406"/>
              <a:ext cx="316800" cy="1384535"/>
              <a:chOff x="146769" y="3406"/>
              <a:chExt cx="316800" cy="1384535"/>
            </a:xfrm>
          </p:grpSpPr>
          <p:sp>
            <p:nvSpPr>
              <p:cNvPr id="63" name="Google Shape;63;g13e6f6e1954_0_130"/>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4" name="Google Shape;64;g13e6f6e1954_0_13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 name="Google Shape;65;g13e6f6e1954_0_130"/>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 name="Google Shape;66;g13e6f6e1954_0_130"/>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grpSp>
        <p:nvGrpSpPr>
          <p:cNvPr id="67" name="Google Shape;67;g13e6f6e1954_0_130"/>
          <p:cNvGrpSpPr/>
          <p:nvPr/>
        </p:nvGrpSpPr>
        <p:grpSpPr>
          <a:xfrm>
            <a:off x="9031186" y="3871914"/>
            <a:ext cx="2914135" cy="2985925"/>
            <a:chOff x="6775084" y="2904008"/>
            <a:chExt cx="2186148" cy="2239500"/>
          </a:xfrm>
        </p:grpSpPr>
        <p:grpSp>
          <p:nvGrpSpPr>
            <p:cNvPr id="68" name="Google Shape;68;g13e6f6e1954_0_130"/>
            <p:cNvGrpSpPr/>
            <p:nvPr/>
          </p:nvGrpSpPr>
          <p:grpSpPr>
            <a:xfrm>
              <a:off x="6775084" y="4253708"/>
              <a:ext cx="409500" cy="889800"/>
              <a:chOff x="6775084" y="4253708"/>
              <a:chExt cx="409500" cy="889800"/>
            </a:xfrm>
          </p:grpSpPr>
          <p:sp>
            <p:nvSpPr>
              <p:cNvPr id="69" name="Google Shape;69;g13e6f6e1954_0_130"/>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 name="Google Shape;70;g13e6f6e1954_0_130"/>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1" name="Google Shape;71;g13e6f6e1954_0_130"/>
            <p:cNvGrpSpPr/>
            <p:nvPr/>
          </p:nvGrpSpPr>
          <p:grpSpPr>
            <a:xfrm>
              <a:off x="7367299" y="3804008"/>
              <a:ext cx="409500" cy="1339500"/>
              <a:chOff x="7367299" y="3804008"/>
              <a:chExt cx="409500" cy="1339500"/>
            </a:xfrm>
          </p:grpSpPr>
          <p:sp>
            <p:nvSpPr>
              <p:cNvPr id="72" name="Google Shape;72;g13e6f6e1954_0_130"/>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 name="Google Shape;73;g13e6f6e1954_0_130"/>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 name="Google Shape;74;g13e6f6e1954_0_13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75" name="Google Shape;75;g13e6f6e1954_0_130"/>
            <p:cNvGrpSpPr/>
            <p:nvPr/>
          </p:nvGrpSpPr>
          <p:grpSpPr>
            <a:xfrm>
              <a:off x="7959516" y="3354008"/>
              <a:ext cx="409500" cy="1789500"/>
              <a:chOff x="7959516" y="3354008"/>
              <a:chExt cx="409500" cy="1789500"/>
            </a:xfrm>
          </p:grpSpPr>
          <p:sp>
            <p:nvSpPr>
              <p:cNvPr id="76" name="Google Shape;76;g13e6f6e1954_0_130"/>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 name="Google Shape;77;g13e6f6e1954_0_130"/>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 name="Google Shape;78;g13e6f6e1954_0_130"/>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 name="Google Shape;79;g13e6f6e1954_0_130"/>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80" name="Google Shape;80;g13e6f6e1954_0_130"/>
            <p:cNvGrpSpPr/>
            <p:nvPr/>
          </p:nvGrpSpPr>
          <p:grpSpPr>
            <a:xfrm>
              <a:off x="8551731" y="2904008"/>
              <a:ext cx="409500" cy="2239500"/>
              <a:chOff x="8551731" y="2904008"/>
              <a:chExt cx="409500" cy="2239500"/>
            </a:xfrm>
          </p:grpSpPr>
          <p:sp>
            <p:nvSpPr>
              <p:cNvPr id="81" name="Google Shape;81;g13e6f6e1954_0_130"/>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 name="Google Shape;82;g13e6f6e1954_0_130"/>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 name="Google Shape;83;g13e6f6e1954_0_130"/>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 name="Google Shape;84;g13e6f6e1954_0_13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 name="Google Shape;85;g13e6f6e1954_0_130"/>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86" name="Google Shape;86;g13e6f6e1954_0_130"/>
          <p:cNvSpPr txBox="1"/>
          <p:nvPr>
            <p:ph type="title"/>
          </p:nvPr>
        </p:nvSpPr>
        <p:spPr>
          <a:xfrm>
            <a:off x="1098381" y="2151767"/>
            <a:ext cx="7808400" cy="2497200"/>
          </a:xfrm>
          <a:prstGeom prst="rect">
            <a:avLst/>
          </a:prstGeom>
        </p:spPr>
        <p:txBody>
          <a:bodyPr anchorCtr="0" anchor="ctr" bIns="121875" lIns="121875" spcFirstLastPara="1" rIns="121875" wrap="square" tIns="12187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g13e6f6e1954_0_130"/>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g13e6f6e1954_0_165"/>
          <p:cNvGrpSpPr/>
          <p:nvPr/>
        </p:nvGrpSpPr>
        <p:grpSpPr>
          <a:xfrm>
            <a:off x="834408" y="399168"/>
            <a:ext cx="1332081" cy="1332416"/>
            <a:chOff x="348199" y="179450"/>
            <a:chExt cx="1116300" cy="1116300"/>
          </a:xfrm>
        </p:grpSpPr>
        <p:sp>
          <p:nvSpPr>
            <p:cNvPr id="90" name="Google Shape;90;g13e6f6e1954_0_16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 name="Google Shape;91;g13e6f6e1954_0_16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92" name="Google Shape;92;g13e6f6e1954_0_165"/>
          <p:cNvSpPr txBox="1"/>
          <p:nvPr>
            <p:ph type="title"/>
          </p:nvPr>
        </p:nvSpPr>
        <p:spPr>
          <a:xfrm>
            <a:off x="1737947" y="798100"/>
            <a:ext cx="9371700" cy="13323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g13e6f6e1954_0_165"/>
          <p:cNvSpPr txBox="1"/>
          <p:nvPr>
            <p:ph idx="1" type="body"/>
          </p:nvPr>
        </p:nvSpPr>
        <p:spPr>
          <a:xfrm>
            <a:off x="1737947" y="2653400"/>
            <a:ext cx="9371700" cy="33888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4" name="Google Shape;94;g13e6f6e1954_0_165"/>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g13e6f6e1954_0_172"/>
          <p:cNvGrpSpPr/>
          <p:nvPr/>
        </p:nvGrpSpPr>
        <p:grpSpPr>
          <a:xfrm>
            <a:off x="834408" y="399168"/>
            <a:ext cx="1332081" cy="1332416"/>
            <a:chOff x="348199" y="179450"/>
            <a:chExt cx="1116300" cy="1116300"/>
          </a:xfrm>
        </p:grpSpPr>
        <p:sp>
          <p:nvSpPr>
            <p:cNvPr id="97" name="Google Shape;97;g13e6f6e1954_0_17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g13e6f6e1954_0_17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99" name="Google Shape;99;g13e6f6e1954_0_172"/>
          <p:cNvSpPr txBox="1"/>
          <p:nvPr>
            <p:ph type="title"/>
          </p:nvPr>
        </p:nvSpPr>
        <p:spPr>
          <a:xfrm>
            <a:off x="1737947" y="798100"/>
            <a:ext cx="9371700" cy="13323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g13e6f6e1954_0_172"/>
          <p:cNvSpPr txBox="1"/>
          <p:nvPr>
            <p:ph idx="1" type="body"/>
          </p:nvPr>
        </p:nvSpPr>
        <p:spPr>
          <a:xfrm>
            <a:off x="1737947" y="2653400"/>
            <a:ext cx="4572900" cy="33888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1" name="Google Shape;101;g13e6f6e1954_0_172"/>
          <p:cNvSpPr txBox="1"/>
          <p:nvPr>
            <p:ph idx="2" type="body"/>
          </p:nvPr>
        </p:nvSpPr>
        <p:spPr>
          <a:xfrm>
            <a:off x="6536497" y="2653400"/>
            <a:ext cx="4572900" cy="33888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13e6f6e1954_0_172"/>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g13e6f6e1954_0_180"/>
          <p:cNvGrpSpPr/>
          <p:nvPr/>
        </p:nvGrpSpPr>
        <p:grpSpPr>
          <a:xfrm>
            <a:off x="834408" y="399168"/>
            <a:ext cx="1332081" cy="1332416"/>
            <a:chOff x="348199" y="179450"/>
            <a:chExt cx="1116300" cy="1116300"/>
          </a:xfrm>
        </p:grpSpPr>
        <p:sp>
          <p:nvSpPr>
            <p:cNvPr id="105" name="Google Shape;105;g13e6f6e1954_0_18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6" name="Google Shape;106;g13e6f6e1954_0_18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07" name="Google Shape;107;g13e6f6e1954_0_180"/>
          <p:cNvSpPr txBox="1"/>
          <p:nvPr>
            <p:ph type="title"/>
          </p:nvPr>
        </p:nvSpPr>
        <p:spPr>
          <a:xfrm>
            <a:off x="1737947" y="798100"/>
            <a:ext cx="9371700" cy="13323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g13e6f6e1954_0_180"/>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g13e6f6e1954_0_186"/>
          <p:cNvGrpSpPr/>
          <p:nvPr/>
        </p:nvGrpSpPr>
        <p:grpSpPr>
          <a:xfrm>
            <a:off x="834408" y="399168"/>
            <a:ext cx="1332081" cy="1332416"/>
            <a:chOff x="348199" y="179450"/>
            <a:chExt cx="1116300" cy="1116300"/>
          </a:xfrm>
        </p:grpSpPr>
        <p:sp>
          <p:nvSpPr>
            <p:cNvPr id="111" name="Google Shape;111;g13e6f6e1954_0_1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g13e6f6e1954_0_18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13" name="Google Shape;113;g13e6f6e1954_0_186"/>
          <p:cNvSpPr txBox="1"/>
          <p:nvPr>
            <p:ph type="title"/>
          </p:nvPr>
        </p:nvSpPr>
        <p:spPr>
          <a:xfrm>
            <a:off x="1737947" y="798100"/>
            <a:ext cx="4414800" cy="2120100"/>
          </a:xfrm>
          <a:prstGeom prst="rect">
            <a:avLst/>
          </a:prstGeom>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g13e6f6e1954_0_186"/>
          <p:cNvSpPr txBox="1"/>
          <p:nvPr>
            <p:ph idx="1" type="body"/>
          </p:nvPr>
        </p:nvSpPr>
        <p:spPr>
          <a:xfrm>
            <a:off x="1737947" y="3079567"/>
            <a:ext cx="4414800" cy="29625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5" name="Google Shape;115;g13e6f6e1954_0_186"/>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g13e6f6e1954_0_193"/>
          <p:cNvGrpSpPr/>
          <p:nvPr/>
        </p:nvGrpSpPr>
        <p:grpSpPr>
          <a:xfrm>
            <a:off x="9153329" y="1742"/>
            <a:ext cx="3022512" cy="3468833"/>
            <a:chOff x="6790514" y="1306"/>
            <a:chExt cx="2267451" cy="2601690"/>
          </a:xfrm>
        </p:grpSpPr>
        <p:grpSp>
          <p:nvGrpSpPr>
            <p:cNvPr id="118" name="Google Shape;118;g13e6f6e1954_0_193"/>
            <p:cNvGrpSpPr/>
            <p:nvPr/>
          </p:nvGrpSpPr>
          <p:grpSpPr>
            <a:xfrm>
              <a:off x="7067465" y="1306"/>
              <a:ext cx="1990500" cy="1990200"/>
              <a:chOff x="7067465" y="1306"/>
              <a:chExt cx="1990500" cy="1990200"/>
            </a:xfrm>
          </p:grpSpPr>
          <p:sp>
            <p:nvSpPr>
              <p:cNvPr id="119" name="Google Shape;119;g13e6f6e1954_0_193"/>
              <p:cNvSpPr/>
              <p:nvPr/>
            </p:nvSpPr>
            <p:spPr>
              <a:xfrm rot="-8648551">
                <a:off x="7594313" y="527721"/>
                <a:ext cx="937226" cy="937226"/>
              </a:xfrm>
              <a:prstGeom prst="ellipse">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g13e6f6e1954_0_193"/>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g13e6f6e1954_0_193"/>
              <p:cNvSpPr/>
              <p:nvPr/>
            </p:nvSpPr>
            <p:spPr>
              <a:xfrm rot="-8649154">
                <a:off x="7349891" y="283705"/>
                <a:ext cx="1425647" cy="1425404"/>
              </a:xfrm>
              <a:prstGeom prst="ellipse">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2" name="Google Shape;122;g13e6f6e1954_0_193"/>
            <p:cNvGrpSpPr/>
            <p:nvPr/>
          </p:nvGrpSpPr>
          <p:grpSpPr>
            <a:xfrm>
              <a:off x="8207126" y="1807996"/>
              <a:ext cx="795000" cy="795000"/>
              <a:chOff x="8207126" y="1807996"/>
              <a:chExt cx="795000" cy="795000"/>
            </a:xfrm>
          </p:grpSpPr>
          <p:sp>
            <p:nvSpPr>
              <p:cNvPr id="123" name="Google Shape;123;g13e6f6e1954_0_193"/>
              <p:cNvSpPr/>
              <p:nvPr/>
            </p:nvSpPr>
            <p:spPr>
              <a:xfrm rot="2152054">
                <a:off x="8319942" y="1920813"/>
                <a:ext cx="569367" cy="569367"/>
              </a:xfrm>
              <a:prstGeom prst="ellipse">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g13e6f6e1954_0_193"/>
              <p:cNvSpPr/>
              <p:nvPr/>
            </p:nvSpPr>
            <p:spPr>
              <a:xfrm rot="2150259">
                <a:off x="8408218" y="2008610"/>
                <a:ext cx="393004" cy="393004"/>
              </a:xfrm>
              <a:prstGeom prst="ellipse">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g13e6f6e1954_0_193"/>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nvGrpSpPr>
            <p:cNvPr id="126" name="Google Shape;126;g13e6f6e1954_0_193"/>
            <p:cNvGrpSpPr/>
            <p:nvPr/>
          </p:nvGrpSpPr>
          <p:grpSpPr>
            <a:xfrm>
              <a:off x="6790514" y="118857"/>
              <a:ext cx="548700" cy="548700"/>
              <a:chOff x="6790514" y="118857"/>
              <a:chExt cx="548700" cy="548700"/>
            </a:xfrm>
          </p:grpSpPr>
          <p:sp>
            <p:nvSpPr>
              <p:cNvPr id="127" name="Google Shape;127;g13e6f6e1954_0_193"/>
              <p:cNvSpPr/>
              <p:nvPr/>
            </p:nvSpPr>
            <p:spPr>
              <a:xfrm rot="2150259">
                <a:off x="6868362" y="196705"/>
                <a:ext cx="393004" cy="393004"/>
              </a:xfrm>
              <a:prstGeom prst="ellipse">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g13e6f6e1954_0_193"/>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grpSp>
      <p:sp>
        <p:nvSpPr>
          <p:cNvPr id="129" name="Google Shape;129;g13e6f6e1954_0_193"/>
          <p:cNvSpPr txBox="1"/>
          <p:nvPr>
            <p:ph type="title"/>
          </p:nvPr>
        </p:nvSpPr>
        <p:spPr>
          <a:xfrm>
            <a:off x="1098381" y="1018133"/>
            <a:ext cx="7808400" cy="4764300"/>
          </a:xfrm>
          <a:prstGeom prst="rect">
            <a:avLst/>
          </a:prstGeom>
        </p:spPr>
        <p:txBody>
          <a:bodyPr anchorCtr="0" anchor="ctr" bIns="121875" lIns="121875" spcFirstLastPara="1" rIns="121875" wrap="square" tIns="12187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g13e6f6e1954_0_193"/>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g13e6f6e1954_0_208"/>
          <p:cNvGrpSpPr/>
          <p:nvPr/>
        </p:nvGrpSpPr>
        <p:grpSpPr>
          <a:xfrm>
            <a:off x="834408" y="399168"/>
            <a:ext cx="1332081" cy="1332416"/>
            <a:chOff x="348199" y="179450"/>
            <a:chExt cx="1116300" cy="1116300"/>
          </a:xfrm>
        </p:grpSpPr>
        <p:sp>
          <p:nvSpPr>
            <p:cNvPr id="133" name="Google Shape;133;g13e6f6e1954_0_20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g13e6f6e1954_0_2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35" name="Google Shape;135;g13e6f6e1954_0_208"/>
          <p:cNvSpPr txBox="1"/>
          <p:nvPr>
            <p:ph type="title"/>
          </p:nvPr>
        </p:nvSpPr>
        <p:spPr>
          <a:xfrm>
            <a:off x="1737947" y="798100"/>
            <a:ext cx="4572900" cy="2653500"/>
          </a:xfrm>
          <a:prstGeom prst="rect">
            <a:avLst/>
          </a:prstGeom>
          <a:ln cap="flat" cmpd="sng" w="9525">
            <a:solidFill>
              <a:schemeClr val="lt1"/>
            </a:solidFill>
            <a:prstDash val="solid"/>
            <a:round/>
            <a:headEnd len="sm" w="sm" type="none"/>
            <a:tailEnd len="sm" w="sm" type="none"/>
          </a:ln>
        </p:spPr>
        <p:txBody>
          <a:bodyPr anchorCtr="0" anchor="t"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g13e6f6e1954_0_208"/>
          <p:cNvSpPr txBox="1"/>
          <p:nvPr>
            <p:ph idx="1" type="subTitle"/>
          </p:nvPr>
        </p:nvSpPr>
        <p:spPr>
          <a:xfrm>
            <a:off x="1737947" y="3657604"/>
            <a:ext cx="4572900" cy="968100"/>
          </a:xfrm>
          <a:prstGeom prst="rect">
            <a:avLst/>
          </a:prstGeom>
          <a:ln cap="flat" cmpd="sng" w="9525">
            <a:solidFill>
              <a:schemeClr val="lt1"/>
            </a:solidFill>
            <a:prstDash val="solid"/>
            <a:round/>
            <a:headEnd len="sm" w="sm" type="none"/>
            <a:tailEnd len="sm" w="sm" type="none"/>
          </a:ln>
        </p:spPr>
        <p:txBody>
          <a:bodyPr anchorCtr="0" anchor="t" bIns="121875" lIns="121875" spcFirstLastPara="1" rIns="121875" wrap="square" tIns="12187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g13e6f6e1954_0_208"/>
          <p:cNvSpPr txBox="1"/>
          <p:nvPr>
            <p:ph idx="2" type="body"/>
          </p:nvPr>
        </p:nvSpPr>
        <p:spPr>
          <a:xfrm>
            <a:off x="6536564" y="881333"/>
            <a:ext cx="4572900" cy="5160900"/>
          </a:xfrm>
          <a:prstGeom prst="rect">
            <a:avLst/>
          </a:prstGeom>
          <a:ln cap="flat" cmpd="sng" w="9525">
            <a:solidFill>
              <a:schemeClr val="lt1"/>
            </a:solidFill>
            <a:prstDash val="solid"/>
            <a:round/>
            <a:headEnd len="sm" w="sm" type="none"/>
            <a:tailEnd len="sm" w="sm" type="none"/>
          </a:ln>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8" name="Google Shape;138;g13e6f6e1954_0_208"/>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g13e6f6e1954_0_216"/>
          <p:cNvGrpSpPr/>
          <p:nvPr/>
        </p:nvGrpSpPr>
        <p:grpSpPr>
          <a:xfrm>
            <a:off x="950913" y="5129497"/>
            <a:ext cx="1100225" cy="1100560"/>
            <a:chOff x="348199" y="179450"/>
            <a:chExt cx="1116300" cy="1116300"/>
          </a:xfrm>
        </p:grpSpPr>
        <p:sp>
          <p:nvSpPr>
            <p:cNvPr id="141" name="Google Shape;141;g13e6f6e1954_0_2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g13e6f6e1954_0_2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43" name="Google Shape;143;g13e6f6e1954_0_216"/>
          <p:cNvSpPr txBox="1"/>
          <p:nvPr>
            <p:ph idx="1" type="body"/>
          </p:nvPr>
        </p:nvSpPr>
        <p:spPr>
          <a:xfrm>
            <a:off x="1737947" y="5518633"/>
            <a:ext cx="7788900" cy="713100"/>
          </a:xfrm>
          <a:prstGeom prst="rect">
            <a:avLst/>
          </a:prstGeom>
        </p:spPr>
        <p:txBody>
          <a:bodyPr anchorCtr="0" anchor="t" bIns="121875" lIns="121875" spcFirstLastPara="1" rIns="121875" wrap="square" tIns="121875">
            <a:normAutofit/>
          </a:bodyPr>
          <a:lstStyle>
            <a:lvl1pPr indent="-228600" lvl="0" marL="457200">
              <a:lnSpc>
                <a:spcPct val="100000"/>
              </a:lnSpc>
              <a:spcBef>
                <a:spcPts val="0"/>
              </a:spcBef>
              <a:spcAft>
                <a:spcPts val="0"/>
              </a:spcAft>
              <a:buSzPts val="1700"/>
              <a:buNone/>
              <a:defRPr/>
            </a:lvl1pPr>
          </a:lstStyle>
          <a:p/>
        </p:txBody>
      </p:sp>
      <p:sp>
        <p:nvSpPr>
          <p:cNvPr id="144" name="Google Shape;144;g13e6f6e1954_0_216"/>
          <p:cNvSpPr txBox="1"/>
          <p:nvPr>
            <p:ph idx="12" type="sldNum"/>
          </p:nvPr>
        </p:nvSpPr>
        <p:spPr>
          <a:xfrm>
            <a:off x="11265127" y="6315968"/>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g13e6f6e1954_0_86"/>
          <p:cNvSpPr txBox="1"/>
          <p:nvPr>
            <p:ph type="title"/>
          </p:nvPr>
        </p:nvSpPr>
        <p:spPr>
          <a:xfrm>
            <a:off x="415492" y="593367"/>
            <a:ext cx="11357700" cy="763500"/>
          </a:xfrm>
          <a:prstGeom prst="rect">
            <a:avLst/>
          </a:prstGeom>
          <a:noFill/>
          <a:ln>
            <a:noFill/>
          </a:ln>
        </p:spPr>
        <p:txBody>
          <a:bodyPr anchorCtr="0" anchor="t" bIns="121875" lIns="121875" spcFirstLastPara="1" rIns="121875" wrap="square" tIns="121875">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g13e6f6e1954_0_86"/>
          <p:cNvSpPr txBox="1"/>
          <p:nvPr>
            <p:ph idx="1" type="body"/>
          </p:nvPr>
        </p:nvSpPr>
        <p:spPr>
          <a:xfrm>
            <a:off x="415492" y="1536633"/>
            <a:ext cx="11357700" cy="4555200"/>
          </a:xfrm>
          <a:prstGeom prst="rect">
            <a:avLst/>
          </a:prstGeom>
          <a:noFill/>
          <a:ln>
            <a:noFill/>
          </a:ln>
        </p:spPr>
        <p:txBody>
          <a:bodyPr anchorCtr="0" anchor="t" bIns="121875" lIns="121875" spcFirstLastPara="1" rIns="121875" wrap="square" tIns="121875">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g13e6f6e1954_0_86"/>
          <p:cNvSpPr txBox="1"/>
          <p:nvPr>
            <p:ph idx="12" type="sldNum"/>
          </p:nvPr>
        </p:nvSpPr>
        <p:spPr>
          <a:xfrm>
            <a:off x="11265127" y="6315968"/>
            <a:ext cx="731400" cy="524700"/>
          </a:xfrm>
          <a:prstGeom prst="rect">
            <a:avLst/>
          </a:prstGeom>
          <a:noFill/>
          <a:ln>
            <a:noFill/>
          </a:ln>
        </p:spPr>
        <p:txBody>
          <a:bodyPr anchorCtr="0" anchor="ctr" bIns="121875" lIns="121875" spcFirstLastPara="1" rIns="121875" wrap="square" tIns="121875">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mc:Choice Requires="p14">
      <p:transition spd="slow" p14:dur="7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
          <p:cNvSpPr txBox="1"/>
          <p:nvPr>
            <p:ph type="ctrTitle"/>
          </p:nvPr>
        </p:nvSpPr>
        <p:spPr>
          <a:xfrm>
            <a:off x="1371482" y="2438400"/>
            <a:ext cx="9435241" cy="162559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2"/>
              </a:buClr>
              <a:buSzPts val="4800"/>
              <a:buFont typeface="Constantia"/>
              <a:buNone/>
            </a:pPr>
            <a:r>
              <a:rPr lang="en-US"/>
              <a:t>Customer Retention Case Study Presentation</a:t>
            </a:r>
            <a:endParaRPr/>
          </a:p>
        </p:txBody>
      </p:sp>
      <p:sp>
        <p:nvSpPr>
          <p:cNvPr id="310" name="Google Shape;310;p1"/>
          <p:cNvSpPr txBox="1"/>
          <p:nvPr>
            <p:ph idx="1" type="subTitle"/>
          </p:nvPr>
        </p:nvSpPr>
        <p:spPr>
          <a:xfrm>
            <a:off x="1228942" y="5817350"/>
            <a:ext cx="9429900" cy="99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000"/>
              <a:buNone/>
            </a:pPr>
            <a:r>
              <a:rPr lang="en-US"/>
              <a:t>PREPARED BY ANURAG KRISHNAN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0"/>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Exploratory Data Analysis (EDA)</a:t>
            </a:r>
            <a:endParaRPr/>
          </a:p>
        </p:txBody>
      </p:sp>
      <p:graphicFrame>
        <p:nvGraphicFramePr>
          <p:cNvPr id="362" name="Google Shape;362;p10"/>
          <p:cNvGraphicFramePr/>
          <p:nvPr/>
        </p:nvGraphicFramePr>
        <p:xfrm>
          <a:off x="1219519" y="1836325"/>
          <a:ext cx="3000000" cy="3000000"/>
        </p:xfrm>
        <a:graphic>
          <a:graphicData uri="http://schemas.openxmlformats.org/drawingml/2006/table">
            <a:tbl>
              <a:tblPr bandRow="1" firstRow="1">
                <a:noFill/>
                <a:tableStyleId>{399160F4-199B-4491-A17E-7C69D0F63092}</a:tableStyleId>
              </a:tblPr>
              <a:tblGrid>
                <a:gridCol w="2590800"/>
                <a:gridCol w="7159625"/>
              </a:tblGrid>
              <a:tr h="370850">
                <a:tc>
                  <a:txBody>
                    <a:bodyPr/>
                    <a:lstStyle/>
                    <a:p>
                      <a:pPr indent="0" lvl="0" marL="0" marR="0" rtl="0" algn="l">
                        <a:spcBef>
                          <a:spcPts val="0"/>
                        </a:spcBef>
                        <a:spcAft>
                          <a:spcPts val="0"/>
                        </a:spcAft>
                        <a:buNone/>
                      </a:pPr>
                      <a:r>
                        <a:rPr lang="en-US" sz="1800" u="none" cap="none" strike="noStrike"/>
                        <a:t>Requirements</a:t>
                      </a:r>
                      <a:endParaRPr sz="1800"/>
                    </a:p>
                  </a:txBody>
                  <a:tcPr marT="45725" marB="45725" marR="91450" marL="91450"/>
                </a:tc>
                <a:tc>
                  <a:txBody>
                    <a:bodyPr/>
                    <a:lstStyle/>
                    <a:p>
                      <a:pPr indent="0" lvl="0" marL="0" marR="0" rtl="0" algn="l">
                        <a:spcBef>
                          <a:spcPts val="0"/>
                        </a:spcBef>
                        <a:spcAft>
                          <a:spcPts val="0"/>
                        </a:spcAft>
                        <a:buNone/>
                      </a:pPr>
                      <a:r>
                        <a:rPr lang="en-US" sz="1800"/>
                        <a:t>Tools  Used</a:t>
                      </a:r>
                      <a:endParaRPr sz="1800"/>
                    </a:p>
                  </a:txBody>
                  <a:tcPr marT="45725" marB="45725" marR="91450" marL="91450"/>
                </a:tc>
              </a:tr>
              <a:tr h="370850">
                <a:tc>
                  <a:txBody>
                    <a:bodyPr/>
                    <a:lstStyle/>
                    <a:p>
                      <a:pPr indent="0" lvl="0" marL="0" marR="0" rtl="0" algn="l">
                        <a:spcBef>
                          <a:spcPts val="0"/>
                        </a:spcBef>
                        <a:spcAft>
                          <a:spcPts val="0"/>
                        </a:spcAft>
                        <a:buNone/>
                      </a:pPr>
                      <a:r>
                        <a:rPr lang="en-US" sz="1800"/>
                        <a:t>Hardware</a:t>
                      </a:r>
                      <a:endParaRPr sz="1800"/>
                    </a:p>
                  </a:txBody>
                  <a:tcPr marT="45725" marB="45725" marR="91450" marL="91450"/>
                </a:tc>
                <a:tc>
                  <a:txBody>
                    <a:bodyPr/>
                    <a:lstStyle/>
                    <a:p>
                      <a:pPr indent="0" lvl="0" marL="0" marR="0" rtl="0" algn="l">
                        <a:spcBef>
                          <a:spcPts val="0"/>
                        </a:spcBef>
                        <a:spcAft>
                          <a:spcPts val="0"/>
                        </a:spcAft>
                        <a:buNone/>
                      </a:pPr>
                      <a:r>
                        <a:rPr lang="en-US" sz="1800"/>
                        <a:t>RAM: 8 GB</a:t>
                      </a:r>
                      <a:endParaRPr/>
                    </a:p>
                    <a:p>
                      <a:pPr indent="0" lvl="0" marL="0" marR="0" rtl="0" algn="l">
                        <a:spcBef>
                          <a:spcPts val="0"/>
                        </a:spcBef>
                        <a:spcAft>
                          <a:spcPts val="0"/>
                        </a:spcAft>
                        <a:buNone/>
                      </a:pPr>
                      <a:r>
                        <a:rPr lang="en-US" sz="1800"/>
                        <a:t>CPU : AMD Ryzen 5 3550H with Radeon Vega Mobile Gfx 2.10 GHz</a:t>
                      </a:r>
                      <a:endParaRPr/>
                    </a:p>
                    <a:p>
                      <a:pPr indent="0" lvl="0" marL="0" marR="0" rtl="0" algn="l">
                        <a:spcBef>
                          <a:spcPts val="0"/>
                        </a:spcBef>
                        <a:spcAft>
                          <a:spcPts val="0"/>
                        </a:spcAft>
                        <a:buNone/>
                      </a:pPr>
                      <a:r>
                        <a:rPr lang="en-US" sz="1800"/>
                        <a:t>GPU : AMD Radeon ™ Vega 8 Graphics and</a:t>
                      </a:r>
                      <a:endParaRPr/>
                    </a:p>
                    <a:p>
                      <a:pPr indent="0" lvl="0" marL="0" marR="0" rtl="0" algn="l">
                        <a:spcBef>
                          <a:spcPts val="0"/>
                        </a:spcBef>
                        <a:spcAft>
                          <a:spcPts val="0"/>
                        </a:spcAft>
                        <a:buNone/>
                      </a:pPr>
                      <a:r>
                        <a:rPr lang="en-US" sz="1800"/>
                        <a:t>           NVIDIA GeForce GTX 1650 Ti</a:t>
                      </a:r>
                      <a:endParaRPr sz="1800"/>
                    </a:p>
                  </a:txBody>
                  <a:tcPr marT="45725" marB="45725" marR="91450" marL="91450"/>
                </a:tc>
              </a:tr>
              <a:tr h="370850">
                <a:tc>
                  <a:txBody>
                    <a:bodyPr/>
                    <a:lstStyle/>
                    <a:p>
                      <a:pPr indent="0" lvl="0" marL="0" marR="0" rtl="0" algn="l">
                        <a:spcBef>
                          <a:spcPts val="0"/>
                        </a:spcBef>
                        <a:spcAft>
                          <a:spcPts val="0"/>
                        </a:spcAft>
                        <a:buNone/>
                      </a:pPr>
                      <a:r>
                        <a:rPr lang="en-US" sz="1800"/>
                        <a:t>Software</a:t>
                      </a:r>
                      <a:endParaRPr sz="1800"/>
                    </a:p>
                  </a:txBody>
                  <a:tcPr marT="45725" marB="45725" marR="91450" marL="91450"/>
                </a:tc>
                <a:tc>
                  <a:txBody>
                    <a:bodyPr/>
                    <a:lstStyle/>
                    <a:p>
                      <a:pPr indent="0" lvl="0" marL="0" marR="0" rtl="0" algn="l">
                        <a:spcBef>
                          <a:spcPts val="0"/>
                        </a:spcBef>
                        <a:spcAft>
                          <a:spcPts val="0"/>
                        </a:spcAft>
                        <a:buNone/>
                      </a:pPr>
                      <a:r>
                        <a:rPr lang="en-US" sz="1800"/>
                        <a:t>Programming language           : Python</a:t>
                      </a:r>
                      <a:endParaRPr/>
                    </a:p>
                    <a:p>
                      <a:pPr indent="0" lvl="0" marL="0" marR="0" rtl="0" algn="l">
                        <a:spcBef>
                          <a:spcPts val="0"/>
                        </a:spcBef>
                        <a:spcAft>
                          <a:spcPts val="0"/>
                        </a:spcAft>
                        <a:buNone/>
                      </a:pPr>
                      <a:r>
                        <a:rPr lang="en-US" sz="1800"/>
                        <a:t>Distribution                              : Anaconda Navigator</a:t>
                      </a:r>
                      <a:endParaRPr/>
                    </a:p>
                    <a:p>
                      <a:pPr indent="0" lvl="0" marL="0" marR="0" rtl="0" algn="l">
                        <a:spcBef>
                          <a:spcPts val="0"/>
                        </a:spcBef>
                        <a:spcAft>
                          <a:spcPts val="0"/>
                        </a:spcAft>
                        <a:buNone/>
                      </a:pPr>
                      <a:r>
                        <a:rPr lang="en-US" sz="1800"/>
                        <a:t>Browser based language shell : Jupyter Notebook</a:t>
                      </a:r>
                      <a:endParaRPr/>
                    </a:p>
                  </a:txBody>
                  <a:tcPr marT="45725" marB="45725" marR="91450" marL="91450"/>
                </a:tc>
              </a:tr>
              <a:tr h="370850">
                <a:tc>
                  <a:txBody>
                    <a:bodyPr/>
                    <a:lstStyle/>
                    <a:p>
                      <a:pPr indent="0" lvl="0" marL="0" marR="0" rtl="0" algn="l">
                        <a:spcBef>
                          <a:spcPts val="0"/>
                        </a:spcBef>
                        <a:spcAft>
                          <a:spcPts val="0"/>
                        </a:spcAft>
                        <a:buNone/>
                      </a:pPr>
                      <a:r>
                        <a:rPr lang="en-US" sz="1800"/>
                        <a:t>Libraries/Packages</a:t>
                      </a:r>
                      <a:endParaRPr sz="1800"/>
                    </a:p>
                  </a:txBody>
                  <a:tcPr marT="45725" marB="45725" marR="91450" marL="91450"/>
                </a:tc>
                <a:tc>
                  <a:txBody>
                    <a:bodyPr/>
                    <a:lstStyle/>
                    <a:p>
                      <a:pPr indent="0" lvl="0" marL="0" marR="0" rtl="0" algn="l">
                        <a:spcBef>
                          <a:spcPts val="0"/>
                        </a:spcBef>
                        <a:spcAft>
                          <a:spcPts val="0"/>
                        </a:spcAft>
                        <a:buNone/>
                      </a:pPr>
                      <a:r>
                        <a:rPr lang="en-US" sz="1800"/>
                        <a:t>Pandas</a:t>
                      </a:r>
                      <a:endParaRPr/>
                    </a:p>
                    <a:p>
                      <a:pPr indent="0" lvl="0" marL="0" marR="0" rtl="0" algn="l">
                        <a:spcBef>
                          <a:spcPts val="0"/>
                        </a:spcBef>
                        <a:spcAft>
                          <a:spcPts val="0"/>
                        </a:spcAft>
                        <a:buNone/>
                      </a:pPr>
                      <a:r>
                        <a:rPr lang="en-US" sz="1800"/>
                        <a:t>NumPy</a:t>
                      </a:r>
                      <a:endParaRPr/>
                    </a:p>
                    <a:p>
                      <a:pPr indent="0" lvl="0" marL="0" marR="0" rtl="0" algn="l">
                        <a:spcBef>
                          <a:spcPts val="0"/>
                        </a:spcBef>
                        <a:spcAft>
                          <a:spcPts val="0"/>
                        </a:spcAft>
                        <a:buNone/>
                      </a:pPr>
                      <a:r>
                        <a:rPr lang="en-US" sz="1800"/>
                        <a:t>matplotlib</a:t>
                      </a:r>
                      <a:endParaRPr/>
                    </a:p>
                    <a:p>
                      <a:pPr indent="0" lvl="0" marL="0" marR="0" rtl="0" algn="l">
                        <a:spcBef>
                          <a:spcPts val="0"/>
                        </a:spcBef>
                        <a:spcAft>
                          <a:spcPts val="0"/>
                        </a:spcAft>
                        <a:buNone/>
                      </a:pPr>
                      <a:r>
                        <a:rPr lang="en-US" sz="1800"/>
                        <a:t>seaborn</a:t>
                      </a:r>
                      <a:endParaRPr/>
                    </a:p>
                    <a:p>
                      <a:pPr indent="0" lvl="0" marL="0" marR="0" rtl="0" algn="l">
                        <a:spcBef>
                          <a:spcPts val="0"/>
                        </a:spcBef>
                        <a:spcAft>
                          <a:spcPts val="0"/>
                        </a:spcAft>
                        <a:buNone/>
                      </a:pPr>
                      <a:r>
                        <a:rPr b="0" i="0" lang="en-US" sz="1800">
                          <a:solidFill>
                            <a:schemeClr val="dk1"/>
                          </a:solidFill>
                          <a:latin typeface="Constantia"/>
                          <a:ea typeface="Constantia"/>
                          <a:cs typeface="Constantia"/>
                          <a:sym typeface="Constantia"/>
                        </a:rPr>
                        <a:t>scikit-learn</a:t>
                      </a:r>
                      <a:endParaRPr/>
                    </a:p>
                  </a:txBody>
                  <a:tcPr marT="45725" marB="45725" marR="91450" marL="91450"/>
                </a:tc>
              </a:tr>
            </a:tbl>
          </a:graphicData>
        </a:graphic>
      </p:graphicFrame>
      <p:pic>
        <p:nvPicPr>
          <p:cNvPr id="363" name="Google Shape;363;p10"/>
          <p:cNvPicPr preferRelativeResize="0"/>
          <p:nvPr/>
        </p:nvPicPr>
        <p:blipFill rotWithShape="1">
          <a:blip r:embed="rId3">
            <a:alphaModFix/>
          </a:blip>
          <a:srcRect b="0" l="0" r="0" t="0"/>
          <a:stretch/>
        </p:blipFill>
        <p:spPr>
          <a:xfrm>
            <a:off x="5405570" y="4495801"/>
            <a:ext cx="1213114" cy="457200"/>
          </a:xfrm>
          <a:prstGeom prst="rect">
            <a:avLst/>
          </a:prstGeom>
          <a:noFill/>
          <a:ln>
            <a:noFill/>
          </a:ln>
        </p:spPr>
      </p:pic>
      <p:pic>
        <p:nvPicPr>
          <p:cNvPr id="364" name="Google Shape;364;p10"/>
          <p:cNvPicPr preferRelativeResize="0"/>
          <p:nvPr/>
        </p:nvPicPr>
        <p:blipFill rotWithShape="1">
          <a:blip r:embed="rId4">
            <a:alphaModFix/>
          </a:blip>
          <a:srcRect b="0" l="0" r="0" t="0"/>
          <a:stretch/>
        </p:blipFill>
        <p:spPr>
          <a:xfrm>
            <a:off x="5405570" y="5150033"/>
            <a:ext cx="1213114" cy="451434"/>
          </a:xfrm>
          <a:prstGeom prst="rect">
            <a:avLst/>
          </a:prstGeom>
          <a:noFill/>
          <a:ln>
            <a:noFill/>
          </a:ln>
        </p:spPr>
      </p:pic>
      <p:pic>
        <p:nvPicPr>
          <p:cNvPr id="365" name="Google Shape;365;p10"/>
          <p:cNvPicPr preferRelativeResize="0"/>
          <p:nvPr/>
        </p:nvPicPr>
        <p:blipFill rotWithShape="1">
          <a:blip r:embed="rId5">
            <a:alphaModFix/>
          </a:blip>
          <a:srcRect b="0" l="0" r="0" t="0"/>
          <a:stretch/>
        </p:blipFill>
        <p:spPr>
          <a:xfrm>
            <a:off x="6973698" y="4495801"/>
            <a:ext cx="1828800" cy="450955"/>
          </a:xfrm>
          <a:prstGeom prst="rect">
            <a:avLst/>
          </a:prstGeom>
          <a:noFill/>
          <a:ln>
            <a:noFill/>
          </a:ln>
        </p:spPr>
      </p:pic>
      <p:pic>
        <p:nvPicPr>
          <p:cNvPr id="366" name="Google Shape;366;p10"/>
          <p:cNvPicPr preferRelativeResize="0"/>
          <p:nvPr/>
        </p:nvPicPr>
        <p:blipFill rotWithShape="1">
          <a:blip r:embed="rId6">
            <a:alphaModFix/>
          </a:blip>
          <a:srcRect b="0" l="0" r="0" t="0"/>
          <a:stretch/>
        </p:blipFill>
        <p:spPr>
          <a:xfrm>
            <a:off x="6973698" y="5150512"/>
            <a:ext cx="1828800" cy="450955"/>
          </a:xfrm>
          <a:prstGeom prst="rect">
            <a:avLst/>
          </a:prstGeom>
          <a:noFill/>
          <a:ln>
            <a:noFill/>
          </a:ln>
        </p:spPr>
      </p:pic>
      <p:pic>
        <p:nvPicPr>
          <p:cNvPr id="367" name="Google Shape;367;p10"/>
          <p:cNvPicPr preferRelativeResize="0"/>
          <p:nvPr/>
        </p:nvPicPr>
        <p:blipFill rotWithShape="1">
          <a:blip r:embed="rId7">
            <a:alphaModFix/>
          </a:blip>
          <a:srcRect b="0" l="0" r="0" t="0"/>
          <a:stretch/>
        </p:blipFill>
        <p:spPr>
          <a:xfrm>
            <a:off x="9230337" y="3657600"/>
            <a:ext cx="1603277" cy="522294"/>
          </a:xfrm>
          <a:prstGeom prst="rect">
            <a:avLst/>
          </a:prstGeom>
          <a:noFill/>
          <a:ln>
            <a:noFill/>
          </a:ln>
        </p:spPr>
      </p:pic>
      <p:pic>
        <p:nvPicPr>
          <p:cNvPr id="368" name="Google Shape;368;p10"/>
          <p:cNvPicPr preferRelativeResize="0"/>
          <p:nvPr/>
        </p:nvPicPr>
        <p:blipFill rotWithShape="1">
          <a:blip r:embed="rId8">
            <a:alphaModFix/>
          </a:blip>
          <a:srcRect b="0" l="0" r="0" t="0"/>
          <a:stretch/>
        </p:blipFill>
        <p:spPr>
          <a:xfrm>
            <a:off x="9050228" y="4637098"/>
            <a:ext cx="1754507" cy="7682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pSp>
        <p:nvGrpSpPr>
          <p:cNvPr id="373" name="Google Shape;373;p11"/>
          <p:cNvGrpSpPr/>
          <p:nvPr/>
        </p:nvGrpSpPr>
        <p:grpSpPr>
          <a:xfrm>
            <a:off x="900112" y="1042193"/>
            <a:ext cx="4773613" cy="4773613"/>
            <a:chOff x="420687" y="0"/>
            <a:chExt cx="4773613" cy="4773613"/>
          </a:xfrm>
        </p:grpSpPr>
        <p:sp>
          <p:nvSpPr>
            <p:cNvPr id="374" name="Google Shape;374;p11"/>
            <p:cNvSpPr/>
            <p:nvPr/>
          </p:nvSpPr>
          <p:spPr>
            <a:xfrm>
              <a:off x="420687" y="0"/>
              <a:ext cx="4773613" cy="4773613"/>
            </a:xfrm>
            <a:prstGeom prst="quadArrow">
              <a:avLst>
                <a:gd fmla="val 2000" name="adj1"/>
                <a:gd fmla="val 4000" name="adj2"/>
                <a:gd fmla="val 5000" name="adj3"/>
              </a:avLst>
            </a:prstGeom>
            <a:gradFill>
              <a:gsLst>
                <a:gs pos="0">
                  <a:srgbClr val="E9E1D4"/>
                </a:gs>
                <a:gs pos="50000">
                  <a:srgbClr val="E6DBCB"/>
                </a:gs>
                <a:gs pos="100000">
                  <a:srgbClr val="CCC0B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730971" y="310284"/>
              <a:ext cx="1909445" cy="1909445"/>
            </a:xfrm>
            <a:prstGeom prst="roundRect">
              <a:avLst>
                <a:gd fmla="val 16667" name="adj"/>
              </a:avLst>
            </a:prstGeom>
            <a:gradFill>
              <a:gsLst>
                <a:gs pos="0">
                  <a:srgbClr val="BB9C64"/>
                </a:gs>
                <a:gs pos="50000">
                  <a:srgbClr val="B99245"/>
                </a:gs>
                <a:gs pos="100000">
                  <a:srgbClr val="A7823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txBox="1"/>
            <p:nvPr/>
          </p:nvSpPr>
          <p:spPr>
            <a:xfrm>
              <a:off x="824182" y="403495"/>
              <a:ext cx="1723023" cy="172302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Shape : 269 rows and 71 columns.</a:t>
              </a:r>
              <a:endParaRPr/>
            </a:p>
          </p:txBody>
        </p:sp>
        <p:sp>
          <p:nvSpPr>
            <p:cNvPr id="377" name="Google Shape;377;p11"/>
            <p:cNvSpPr/>
            <p:nvPr/>
          </p:nvSpPr>
          <p:spPr>
            <a:xfrm>
              <a:off x="2974569" y="310284"/>
              <a:ext cx="1909445" cy="1909445"/>
            </a:xfrm>
            <a:prstGeom prst="roundRect">
              <a:avLst>
                <a:gd fmla="val 16667" name="adj"/>
              </a:avLst>
            </a:prstGeom>
            <a:gradFill>
              <a:gsLst>
                <a:gs pos="0">
                  <a:srgbClr val="744747"/>
                </a:gs>
                <a:gs pos="50000">
                  <a:srgbClr val="650000"/>
                </a:gs>
                <a:gs pos="100000">
                  <a:srgbClr val="5D00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txBox="1"/>
            <p:nvPr/>
          </p:nvSpPr>
          <p:spPr>
            <a:xfrm>
              <a:off x="3067780" y="403495"/>
              <a:ext cx="1723023" cy="172302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No null values present.</a:t>
              </a:r>
              <a:endParaRPr sz="1600">
                <a:solidFill>
                  <a:schemeClr val="lt1"/>
                </a:solidFill>
                <a:latin typeface="Constantia"/>
                <a:ea typeface="Constantia"/>
                <a:cs typeface="Constantia"/>
                <a:sym typeface="Constantia"/>
              </a:endParaRPr>
            </a:p>
          </p:txBody>
        </p:sp>
        <p:sp>
          <p:nvSpPr>
            <p:cNvPr id="379" name="Google Shape;379;p11"/>
            <p:cNvSpPr/>
            <p:nvPr/>
          </p:nvSpPr>
          <p:spPr>
            <a:xfrm>
              <a:off x="730971" y="2553882"/>
              <a:ext cx="1909445" cy="1909445"/>
            </a:xfrm>
            <a:prstGeom prst="roundRect">
              <a:avLst>
                <a:gd fmla="val 16667" name="adj"/>
              </a:avLst>
            </a:prstGeom>
            <a:gradFill>
              <a:gsLst>
                <a:gs pos="0">
                  <a:srgbClr val="50575D"/>
                </a:gs>
                <a:gs pos="50000">
                  <a:srgbClr val="293743"/>
                </a:gs>
                <a:gs pos="100000">
                  <a:srgbClr val="22303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txBox="1"/>
            <p:nvPr/>
          </p:nvSpPr>
          <p:spPr>
            <a:xfrm>
              <a:off x="824182" y="2647093"/>
              <a:ext cx="1723023" cy="172302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22% duplicate fields/records found.</a:t>
              </a:r>
              <a:endParaRPr sz="1600">
                <a:solidFill>
                  <a:schemeClr val="lt1"/>
                </a:solidFill>
                <a:latin typeface="Constantia"/>
                <a:ea typeface="Constantia"/>
                <a:cs typeface="Constantia"/>
                <a:sym typeface="Constantia"/>
              </a:endParaRPr>
            </a:p>
          </p:txBody>
        </p:sp>
        <p:sp>
          <p:nvSpPr>
            <p:cNvPr id="381" name="Google Shape;381;p11"/>
            <p:cNvSpPr/>
            <p:nvPr/>
          </p:nvSpPr>
          <p:spPr>
            <a:xfrm>
              <a:off x="2974569" y="2553882"/>
              <a:ext cx="1909445" cy="1909445"/>
            </a:xfrm>
            <a:prstGeom prst="roundRect">
              <a:avLst>
                <a:gd fmla="val 16667" name="adj"/>
              </a:avLst>
            </a:prstGeom>
            <a:gradFill>
              <a:gsLst>
                <a:gs pos="0">
                  <a:srgbClr val="87885C"/>
                </a:gs>
                <a:gs pos="50000">
                  <a:srgbClr val="7A7B3E"/>
                </a:gs>
                <a:gs pos="100000">
                  <a:srgbClr val="6D6F3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txBox="1"/>
            <p:nvPr/>
          </p:nvSpPr>
          <p:spPr>
            <a:xfrm>
              <a:off x="3067780" y="2647093"/>
              <a:ext cx="1723023" cy="172302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Datatypes of all the columns are objects except for the “Pin Code" column which has integers.</a:t>
              </a:r>
              <a:endParaRPr sz="1600">
                <a:solidFill>
                  <a:schemeClr val="lt1"/>
                </a:solidFill>
                <a:latin typeface="Constantia"/>
                <a:ea typeface="Constantia"/>
                <a:cs typeface="Constantia"/>
                <a:sym typeface="Constantia"/>
              </a:endParaRPr>
            </a:p>
          </p:txBody>
        </p:sp>
      </p:grpSp>
      <p:sp>
        <p:nvSpPr>
          <p:cNvPr id="383" name="Google Shape;383;p11"/>
          <p:cNvSpPr txBox="1"/>
          <p:nvPr/>
        </p:nvSpPr>
        <p:spPr>
          <a:xfrm>
            <a:off x="6246812" y="1568489"/>
            <a:ext cx="5105400"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cap="none">
                <a:solidFill>
                  <a:schemeClr val="dk1"/>
                </a:solidFill>
                <a:latin typeface="Cambria"/>
                <a:ea typeface="Cambria"/>
                <a:cs typeface="Cambria"/>
                <a:sym typeface="Cambria"/>
              </a:rPr>
              <a:t>First I have imported the necessary libraries and loaded the entire dataset in our Jupyter Notebook and renamed the columns.</a:t>
            </a:r>
            <a:endParaRPr/>
          </a:p>
          <a:p>
            <a:pPr indent="-285750" lvl="0" marL="285750" marR="0" rtl="0" algn="l">
              <a:spcBef>
                <a:spcPts val="0"/>
              </a:spcBef>
              <a:spcAft>
                <a:spcPts val="0"/>
              </a:spcAft>
              <a:buClr>
                <a:schemeClr val="dk1"/>
              </a:buClr>
              <a:buSzPts val="1800"/>
              <a:buFont typeface="Noto Sans Symbols"/>
              <a:buChar char="▪"/>
            </a:pPr>
            <a:r>
              <a:rPr lang="en-US" sz="1800" cap="none">
                <a:solidFill>
                  <a:schemeClr val="dk1"/>
                </a:solidFill>
                <a:latin typeface="Cambria"/>
                <a:ea typeface="Cambria"/>
                <a:cs typeface="Cambria"/>
                <a:sym typeface="Cambria"/>
              </a:rPr>
              <a:t>Then I checked the shape of </a:t>
            </a:r>
            <a:r>
              <a:rPr lang="en-US" sz="1800">
                <a:solidFill>
                  <a:schemeClr val="dk1"/>
                </a:solidFill>
                <a:latin typeface="Cambria"/>
                <a:ea typeface="Cambria"/>
                <a:cs typeface="Cambria"/>
                <a:sym typeface="Cambria"/>
              </a:rPr>
              <a:t>our</a:t>
            </a:r>
            <a:r>
              <a:rPr lang="en-US" sz="1800" cap="none">
                <a:solidFill>
                  <a:schemeClr val="dk1"/>
                </a:solidFill>
                <a:latin typeface="Cambria"/>
                <a:ea typeface="Cambria"/>
                <a:cs typeface="Cambria"/>
                <a:sym typeface="Cambria"/>
              </a:rPr>
              <a:t> dataset and found that we </a:t>
            </a:r>
            <a:r>
              <a:rPr lang="en-US" sz="1800">
                <a:solidFill>
                  <a:schemeClr val="dk1"/>
                </a:solidFill>
                <a:latin typeface="Cambria"/>
                <a:ea typeface="Cambria"/>
                <a:cs typeface="Cambria"/>
                <a:sym typeface="Cambria"/>
              </a:rPr>
              <a:t>have a total of</a:t>
            </a:r>
            <a:r>
              <a:rPr lang="en-US" sz="1800" cap="none">
                <a:solidFill>
                  <a:schemeClr val="dk1"/>
                </a:solidFill>
                <a:latin typeface="Cambria"/>
                <a:ea typeface="Cambria"/>
                <a:cs typeface="Cambria"/>
                <a:sym typeface="Cambria"/>
              </a:rPr>
              <a:t> 269 rows and 71 different columns.</a:t>
            </a:r>
            <a:endParaRPr/>
          </a:p>
          <a:p>
            <a:pPr indent="-285750" lvl="0" marL="285750" marR="0" rtl="0" algn="l">
              <a:spcBef>
                <a:spcPts val="0"/>
              </a:spcBef>
              <a:spcAft>
                <a:spcPts val="0"/>
              </a:spcAft>
              <a:buClr>
                <a:schemeClr val="dk1"/>
              </a:buClr>
              <a:buSzPts val="1800"/>
              <a:buFont typeface="Noto Sans Symbols"/>
              <a:buChar char="▪"/>
            </a:pPr>
            <a:r>
              <a:rPr lang="en-US" sz="1800" cap="none">
                <a:solidFill>
                  <a:schemeClr val="dk1"/>
                </a:solidFill>
                <a:latin typeface="Cambria"/>
                <a:ea typeface="Cambria"/>
                <a:cs typeface="Cambria"/>
                <a:sym typeface="Cambria"/>
              </a:rPr>
              <a:t>We don’t have any null values or missing values present in our dataset.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There is 22% percent of duplicate records in our dataset however I have chosen to retain those information instead of removing them.</a:t>
            </a:r>
            <a:endParaRPr sz="1800" cap="none">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Noto Sans Symbols"/>
              <a:buChar char="▪"/>
            </a:pPr>
            <a:r>
              <a:rPr lang="en-US" sz="1800" cap="none">
                <a:solidFill>
                  <a:schemeClr val="dk1"/>
                </a:solidFill>
                <a:latin typeface="Cambria"/>
                <a:ea typeface="Cambria"/>
                <a:cs typeface="Cambria"/>
                <a:sym typeface="Cambria"/>
              </a:rPr>
              <a:t>By checking the data types </a:t>
            </a:r>
            <a:r>
              <a:rPr lang="en-US" sz="1800">
                <a:solidFill>
                  <a:schemeClr val="dk1"/>
                </a:solidFill>
                <a:latin typeface="Cambria"/>
                <a:ea typeface="Cambria"/>
                <a:cs typeface="Cambria"/>
                <a:sym typeface="Cambria"/>
              </a:rPr>
              <a:t>I</a:t>
            </a:r>
            <a:r>
              <a:rPr lang="en-US" sz="1800" cap="none">
                <a:solidFill>
                  <a:schemeClr val="dk1"/>
                </a:solidFill>
                <a:latin typeface="Cambria"/>
                <a:ea typeface="Cambria"/>
                <a:cs typeface="Cambria"/>
                <a:sym typeface="Cambria"/>
              </a:rPr>
              <a:t> came to know that all the columns </a:t>
            </a:r>
            <a:r>
              <a:rPr lang="en-US" sz="1800">
                <a:solidFill>
                  <a:schemeClr val="dk1"/>
                </a:solidFill>
                <a:latin typeface="Cambria"/>
                <a:ea typeface="Cambria"/>
                <a:cs typeface="Cambria"/>
                <a:sym typeface="Cambria"/>
              </a:rPr>
              <a:t>have</a:t>
            </a:r>
            <a:r>
              <a:rPr lang="en-US" sz="1800" cap="none">
                <a:solidFill>
                  <a:schemeClr val="dk1"/>
                </a:solidFill>
                <a:latin typeface="Cambria"/>
                <a:ea typeface="Cambria"/>
                <a:cs typeface="Cambria"/>
                <a:sym typeface="Cambria"/>
              </a:rPr>
              <a:t> ‘object’ data type except the column representing the Pin </a:t>
            </a:r>
            <a:r>
              <a:rPr lang="en-US" sz="1800">
                <a:solidFill>
                  <a:schemeClr val="dk1"/>
                </a:solidFill>
                <a:latin typeface="Cambria"/>
                <a:ea typeface="Cambria"/>
                <a:cs typeface="Cambria"/>
                <a:sym typeface="Cambria"/>
              </a:rPr>
              <a:t>C</a:t>
            </a:r>
            <a:r>
              <a:rPr lang="en-US" sz="1800" cap="none">
                <a:solidFill>
                  <a:schemeClr val="dk1"/>
                </a:solidFill>
                <a:latin typeface="Cambria"/>
                <a:ea typeface="Cambria"/>
                <a:cs typeface="Cambria"/>
                <a:sym typeface="Cambria"/>
              </a:rPr>
              <a:t>ode which has ‘integer’ data type.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2"/>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Dataset Description</a:t>
            </a:r>
            <a:endParaRPr/>
          </a:p>
        </p:txBody>
      </p:sp>
      <p:sp>
        <p:nvSpPr>
          <p:cNvPr id="389" name="Google Shape;389;p12"/>
          <p:cNvSpPr txBox="1"/>
          <p:nvPr>
            <p:ph idx="1" type="body"/>
          </p:nvPr>
        </p:nvSpPr>
        <p:spPr>
          <a:xfrm>
            <a:off x="1218883" y="1830033"/>
            <a:ext cx="4773956" cy="426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sz="2000">
                <a:latin typeface="Constantia"/>
                <a:ea typeface="Constantia"/>
                <a:cs typeface="Constantia"/>
                <a:sym typeface="Constantia"/>
              </a:rPr>
              <a:t>The data is collected from the Indian online shoppers. Our Dataset consists of reviews and feedbacks of customers on 5 top Indian Online Retailers : Amazon, Flipkart, Snapdeal, Myntra and Paytm.</a:t>
            </a:r>
            <a:endParaRPr/>
          </a:p>
          <a:p>
            <a:pPr indent="0" lvl="0" marL="0" rtl="0" algn="l">
              <a:lnSpc>
                <a:spcPct val="90000"/>
              </a:lnSpc>
              <a:spcBef>
                <a:spcPts val="1800"/>
              </a:spcBef>
              <a:spcAft>
                <a:spcPts val="0"/>
              </a:spcAft>
              <a:buSzPts val="2000"/>
              <a:buNone/>
            </a:pPr>
            <a:r>
              <a:rPr lang="en-US" sz="2000">
                <a:latin typeface="Constantia"/>
                <a:ea typeface="Constantia"/>
                <a:cs typeface="Constantia"/>
                <a:sym typeface="Constantia"/>
              </a:rPr>
              <a:t>Questionnaire is formed on the basis of brand strength, brand empathy or commitment, overall customer satisfaction and perceived value for money with intention to recommend.</a:t>
            </a:r>
            <a:endParaRPr/>
          </a:p>
          <a:p>
            <a:pPr indent="0" lvl="0" marL="0" rtl="0" algn="l">
              <a:lnSpc>
                <a:spcPct val="90000"/>
              </a:lnSpc>
              <a:spcBef>
                <a:spcPts val="1800"/>
              </a:spcBef>
              <a:spcAft>
                <a:spcPts val="1600"/>
              </a:spcAft>
              <a:buSzPts val="2000"/>
              <a:buNone/>
            </a:pPr>
            <a:r>
              <a:rPr lang="en-US" sz="2000">
                <a:latin typeface="Constantia"/>
                <a:ea typeface="Constantia"/>
                <a:cs typeface="Constantia"/>
                <a:sym typeface="Constantia"/>
              </a:rPr>
              <a:t>Results indicate the e-retail success factors which are very much critical for customer satisfaction and retention.</a:t>
            </a:r>
            <a:endParaRPr sz="2000">
              <a:latin typeface="Constantia"/>
              <a:ea typeface="Constantia"/>
              <a:cs typeface="Constantia"/>
              <a:sym typeface="Constantia"/>
            </a:endParaRPr>
          </a:p>
        </p:txBody>
      </p:sp>
      <p:sp>
        <p:nvSpPr>
          <p:cNvPr id="390" name="Google Shape;390;p12"/>
          <p:cNvSpPr txBox="1"/>
          <p:nvPr>
            <p:ph idx="2" type="body"/>
          </p:nvPr>
        </p:nvSpPr>
        <p:spPr>
          <a:xfrm>
            <a:off x="6195986" y="1803400"/>
            <a:ext cx="4773956" cy="426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400"/>
              <a:buNone/>
            </a:pPr>
            <a:r>
              <a:rPr lang="en-US"/>
              <a:t>The top 5 Indian Online Retailers:</a:t>
            </a:r>
            <a:endParaRPr/>
          </a:p>
        </p:txBody>
      </p:sp>
      <p:pic>
        <p:nvPicPr>
          <p:cNvPr descr="Logo&#10;&#10;Description automatically generated" id="391" name="Google Shape;391;p12"/>
          <p:cNvPicPr preferRelativeResize="0"/>
          <p:nvPr/>
        </p:nvPicPr>
        <p:blipFill rotWithShape="1">
          <a:blip r:embed="rId3">
            <a:alphaModFix/>
          </a:blip>
          <a:srcRect b="0" l="0" r="0" t="0"/>
          <a:stretch/>
        </p:blipFill>
        <p:spPr>
          <a:xfrm>
            <a:off x="6668392" y="2744111"/>
            <a:ext cx="1678643" cy="931293"/>
          </a:xfrm>
          <a:prstGeom prst="rect">
            <a:avLst/>
          </a:prstGeom>
          <a:noFill/>
          <a:ln>
            <a:noFill/>
          </a:ln>
        </p:spPr>
      </p:pic>
      <p:pic>
        <p:nvPicPr>
          <p:cNvPr descr="Logo&#10;&#10;Description automatically generated" id="392" name="Google Shape;392;p12"/>
          <p:cNvPicPr preferRelativeResize="0"/>
          <p:nvPr/>
        </p:nvPicPr>
        <p:blipFill rotWithShape="1">
          <a:blip r:embed="rId4">
            <a:alphaModFix/>
          </a:blip>
          <a:srcRect b="0" l="0" r="0" t="0"/>
          <a:stretch/>
        </p:blipFill>
        <p:spPr>
          <a:xfrm>
            <a:off x="9086381" y="2720157"/>
            <a:ext cx="1723467" cy="937933"/>
          </a:xfrm>
          <a:prstGeom prst="rect">
            <a:avLst/>
          </a:prstGeom>
          <a:noFill/>
          <a:ln>
            <a:noFill/>
          </a:ln>
        </p:spPr>
      </p:pic>
      <p:pic>
        <p:nvPicPr>
          <p:cNvPr descr="Logo&#10;&#10;Description automatically generated" id="393" name="Google Shape;393;p12"/>
          <p:cNvPicPr preferRelativeResize="0"/>
          <p:nvPr/>
        </p:nvPicPr>
        <p:blipFill rotWithShape="1">
          <a:blip r:embed="rId5">
            <a:alphaModFix/>
          </a:blip>
          <a:srcRect b="0" l="0" r="0" t="0"/>
          <a:stretch/>
        </p:blipFill>
        <p:spPr>
          <a:xfrm>
            <a:off x="9142412" y="3886884"/>
            <a:ext cx="1667436" cy="931075"/>
          </a:xfrm>
          <a:prstGeom prst="rect">
            <a:avLst/>
          </a:prstGeom>
          <a:noFill/>
          <a:ln>
            <a:noFill/>
          </a:ln>
        </p:spPr>
      </p:pic>
      <p:pic>
        <p:nvPicPr>
          <p:cNvPr id="394" name="Google Shape;394;p12"/>
          <p:cNvPicPr preferRelativeResize="0"/>
          <p:nvPr/>
        </p:nvPicPr>
        <p:blipFill rotWithShape="1">
          <a:blip r:embed="rId6">
            <a:alphaModFix/>
          </a:blip>
          <a:srcRect b="0" l="0" r="0" t="0"/>
          <a:stretch/>
        </p:blipFill>
        <p:spPr>
          <a:xfrm>
            <a:off x="7507713" y="5225314"/>
            <a:ext cx="2667000" cy="651076"/>
          </a:xfrm>
          <a:prstGeom prst="rect">
            <a:avLst/>
          </a:prstGeom>
          <a:noFill/>
          <a:ln>
            <a:noFill/>
          </a:ln>
        </p:spPr>
      </p:pic>
      <p:pic>
        <p:nvPicPr>
          <p:cNvPr id="395" name="Google Shape;395;p12"/>
          <p:cNvPicPr preferRelativeResize="0"/>
          <p:nvPr/>
        </p:nvPicPr>
        <p:blipFill rotWithShape="1">
          <a:blip r:embed="rId7">
            <a:alphaModFix/>
          </a:blip>
          <a:srcRect b="0" l="0" r="0" t="0"/>
          <a:stretch/>
        </p:blipFill>
        <p:spPr>
          <a:xfrm>
            <a:off x="6668392" y="3998724"/>
            <a:ext cx="2110082" cy="762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3"/>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Visualization</a:t>
            </a:r>
            <a:endParaRPr/>
          </a:p>
        </p:txBody>
      </p:sp>
      <p:sp>
        <p:nvSpPr>
          <p:cNvPr id="401" name="Google Shape;401;p13"/>
          <p:cNvSpPr txBox="1"/>
          <p:nvPr>
            <p:ph idx="1" type="body"/>
          </p:nvPr>
        </p:nvSpPr>
        <p:spPr>
          <a:xfrm>
            <a:off x="1218883" y="1803400"/>
            <a:ext cx="9751060" cy="4267200"/>
          </a:xfrm>
          <a:prstGeom prst="rect">
            <a:avLst/>
          </a:prstGeom>
          <a:noFill/>
          <a:ln>
            <a:noFill/>
          </a:ln>
        </p:spPr>
        <p:txBody>
          <a:bodyPr anchorCtr="0" anchor="t" bIns="45700" lIns="91425" spcFirstLastPara="1" rIns="91425" wrap="square" tIns="45700">
            <a:normAutofit/>
          </a:bodyPr>
          <a:lstStyle/>
          <a:p>
            <a:pPr indent="-258318" lvl="0" marL="246888" rtl="0" algn="l">
              <a:lnSpc>
                <a:spcPct val="90000"/>
              </a:lnSpc>
              <a:spcBef>
                <a:spcPts val="0"/>
              </a:spcBef>
              <a:spcAft>
                <a:spcPts val="0"/>
              </a:spcAft>
              <a:buSzPts val="2400"/>
              <a:buFont typeface="Noto Sans Symbols"/>
              <a:buChar char="⮚"/>
            </a:pPr>
            <a:r>
              <a:rPr lang="en-US"/>
              <a:t>What is Data Visualization? Data visualization is defined as a graphical representation that contains the information and the data.</a:t>
            </a:r>
            <a:endParaRPr/>
          </a:p>
          <a:p>
            <a:pPr indent="-258318" lvl="0" marL="246888" rtl="0" algn="l">
              <a:lnSpc>
                <a:spcPct val="90000"/>
              </a:lnSpc>
              <a:spcBef>
                <a:spcPts val="1800"/>
              </a:spcBef>
              <a:spcAft>
                <a:spcPts val="0"/>
              </a:spcAft>
              <a:buSzPts val="2400"/>
              <a:buFont typeface="Noto Sans Symbols"/>
              <a:buChar char="⮚"/>
            </a:pPr>
            <a:r>
              <a:rPr lang="en-US"/>
              <a:t>Benefits of Good Data Visualization? Data visualization is another technique of visual art that grabs our interest and keeps our main focus on the message captured with the help of eyes.</a:t>
            </a:r>
            <a:endParaRPr/>
          </a:p>
          <a:p>
            <a:pPr indent="-258318" lvl="0" marL="246888" rtl="0" algn="l">
              <a:lnSpc>
                <a:spcPct val="90000"/>
              </a:lnSpc>
              <a:spcBef>
                <a:spcPts val="1800"/>
              </a:spcBef>
              <a:spcAft>
                <a:spcPts val="1600"/>
              </a:spcAft>
              <a:buSzPts val="2400"/>
              <a:buFont typeface="Noto Sans Symbols"/>
              <a:buChar char="⮚"/>
            </a:pPr>
            <a:r>
              <a:rPr lang="en-US"/>
              <a:t>Different Types of Analysis for Data Visualization are</a:t>
            </a:r>
            <a:br>
              <a:rPr lang="en-US"/>
            </a:br>
            <a:br>
              <a:rPr lang="en-US"/>
            </a:br>
            <a:r>
              <a:rPr lang="en-US"/>
              <a:t>Univariate Analysis: In the univariate analysis, we will be using a single feature to analyze almost all of its properties.</a:t>
            </a:r>
            <a:br>
              <a:rPr lang="en-US"/>
            </a:br>
            <a:br>
              <a:rPr lang="en-US"/>
            </a:br>
            <a:r>
              <a:rPr lang="en-US"/>
              <a:t>Bivariate Analysis: When we compare the data between exactly 2 features then it is known as bivariate analysis.</a:t>
            </a:r>
            <a:br>
              <a:rPr lang="en-US"/>
            </a:br>
            <a:br>
              <a:rPr lang="en-US"/>
            </a:br>
            <a:r>
              <a:rPr lang="en-US"/>
              <a:t>Multivariate Analysis: In the multivariate analysis, we will be comparing more than 2 variables.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4"/>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Univariate Analysis:</a:t>
            </a:r>
            <a:endParaRPr/>
          </a:p>
        </p:txBody>
      </p:sp>
      <p:pic>
        <p:nvPicPr>
          <p:cNvPr id="407" name="Google Shape;407;p14"/>
          <p:cNvPicPr preferRelativeResize="0"/>
          <p:nvPr>
            <p:ph idx="2" type="pic"/>
          </p:nvPr>
        </p:nvPicPr>
        <p:blipFill rotWithShape="1">
          <a:blip r:embed="rId3">
            <a:alphaModFix/>
          </a:blip>
          <a:srcRect b="23018" l="0" r="0" t="23018"/>
          <a:stretch/>
        </p:blipFill>
        <p:spPr>
          <a:xfrm>
            <a:off x="1228391" y="1803400"/>
            <a:ext cx="6788343" cy="4292599"/>
          </a:xfrm>
          <a:prstGeom prst="rect">
            <a:avLst/>
          </a:prstGeom>
          <a:solidFill>
            <a:schemeClr val="lt2"/>
          </a:solidFill>
          <a:ln>
            <a:noFill/>
          </a:ln>
        </p:spPr>
      </p:pic>
      <p:sp>
        <p:nvSpPr>
          <p:cNvPr id="408" name="Google Shape;408;p14"/>
          <p:cNvSpPr txBox="1"/>
          <p:nvPr>
            <p:ph idx="1" type="body"/>
          </p:nvPr>
        </p:nvSpPr>
        <p:spPr>
          <a:xfrm>
            <a:off x="8228012" y="1866899"/>
            <a:ext cx="2844060" cy="4165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2000"/>
              <a:buNone/>
            </a:pPr>
            <a:r>
              <a:rPr lang="en-US"/>
              <a:t>With the help of count plots I was able to get the total number of rows covered by each unique categorical value present in all the columns of our dataset.</a:t>
            </a:r>
            <a:endParaRPr/>
          </a:p>
          <a:p>
            <a:pPr indent="0" lvl="0" marL="0" rtl="0" algn="l">
              <a:lnSpc>
                <a:spcPct val="90000"/>
              </a:lnSpc>
              <a:spcBef>
                <a:spcPts val="1600"/>
              </a:spcBef>
              <a:spcAft>
                <a:spcPts val="0"/>
              </a:spcAft>
              <a:buSzPts val="2000"/>
              <a:buNone/>
            </a:pPr>
            <a:r>
              <a:t/>
            </a:r>
            <a:endParaRPr/>
          </a:p>
          <a:p>
            <a:pPr indent="0" lvl="0" marL="0" rtl="0" algn="l">
              <a:lnSpc>
                <a:spcPct val="90000"/>
              </a:lnSpc>
              <a:spcBef>
                <a:spcPts val="1600"/>
              </a:spcBef>
              <a:spcAft>
                <a:spcPts val="1600"/>
              </a:spcAft>
              <a:buSzPts val="2000"/>
              <a:buNone/>
            </a:pPr>
            <a:r>
              <a:rPr lang="en-US"/>
              <a:t>I ensured that along with the total row number the percentage of data coverage is made visible too.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5"/>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Bivariate Analysis:</a:t>
            </a:r>
            <a:endParaRPr/>
          </a:p>
        </p:txBody>
      </p:sp>
      <p:pic>
        <p:nvPicPr>
          <p:cNvPr id="414" name="Google Shape;414;p15"/>
          <p:cNvPicPr preferRelativeResize="0"/>
          <p:nvPr>
            <p:ph idx="2" type="pic"/>
          </p:nvPr>
        </p:nvPicPr>
        <p:blipFill rotWithShape="1">
          <a:blip r:embed="rId3">
            <a:alphaModFix/>
          </a:blip>
          <a:srcRect b="23551" l="0" r="0" t="23552"/>
          <a:stretch/>
        </p:blipFill>
        <p:spPr>
          <a:xfrm>
            <a:off x="1218882" y="1803400"/>
            <a:ext cx="6788343" cy="4292599"/>
          </a:xfrm>
          <a:prstGeom prst="rect">
            <a:avLst/>
          </a:prstGeom>
          <a:solidFill>
            <a:schemeClr val="lt2"/>
          </a:solidFill>
          <a:ln>
            <a:noFill/>
          </a:ln>
        </p:spPr>
      </p:pic>
      <p:sp>
        <p:nvSpPr>
          <p:cNvPr id="415" name="Google Shape;415;p15"/>
          <p:cNvSpPr txBox="1"/>
          <p:nvPr>
            <p:ph idx="1" type="body"/>
          </p:nvPr>
        </p:nvSpPr>
        <p:spPr>
          <a:xfrm>
            <a:off x="8304212" y="1822388"/>
            <a:ext cx="2844060" cy="4165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SzPts val="2000"/>
              <a:buNone/>
            </a:pPr>
            <a:r>
              <a:rPr lang="en-US"/>
              <a:t>Using the count plot along with the hue parameter I was able to generate analysis details comparing 2 columns of the dataset where the hue remained constant while the other one kept changing inside a loop.</a:t>
            </a:r>
            <a:endParaRPr/>
          </a:p>
          <a:p>
            <a:pPr indent="0" lvl="0" marL="0" rtl="0" algn="l">
              <a:lnSpc>
                <a:spcPct val="90000"/>
              </a:lnSpc>
              <a:spcBef>
                <a:spcPts val="1600"/>
              </a:spcBef>
              <a:spcAft>
                <a:spcPts val="0"/>
              </a:spcAft>
              <a:buSzPts val="2000"/>
              <a:buNone/>
            </a:pPr>
            <a:r>
              <a:t/>
            </a:r>
            <a:endParaRPr/>
          </a:p>
          <a:p>
            <a:pPr indent="0" lvl="0" marL="0" rtl="0" algn="l">
              <a:lnSpc>
                <a:spcPct val="90000"/>
              </a:lnSpc>
              <a:spcBef>
                <a:spcPts val="1600"/>
              </a:spcBef>
              <a:spcAft>
                <a:spcPts val="1600"/>
              </a:spcAft>
              <a:buSzPts val="2000"/>
              <a:buNone/>
            </a:pPr>
            <a:r>
              <a:rPr lang="en-US"/>
              <a:t>The hue used in this plot is the “Gender” column showing the legend accordingly.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6"/>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Bivariate Analysis:</a:t>
            </a:r>
            <a:endParaRPr/>
          </a:p>
        </p:txBody>
      </p:sp>
      <p:pic>
        <p:nvPicPr>
          <p:cNvPr id="421" name="Google Shape;421;p16"/>
          <p:cNvPicPr preferRelativeResize="0"/>
          <p:nvPr>
            <p:ph idx="2" type="pic"/>
          </p:nvPr>
        </p:nvPicPr>
        <p:blipFill rotWithShape="1">
          <a:blip r:embed="rId3">
            <a:alphaModFix/>
          </a:blip>
          <a:srcRect b="23551" l="0" r="0" t="23552"/>
          <a:stretch/>
        </p:blipFill>
        <p:spPr>
          <a:xfrm>
            <a:off x="1185482" y="1803400"/>
            <a:ext cx="6788343" cy="4292599"/>
          </a:xfrm>
          <a:prstGeom prst="rect">
            <a:avLst/>
          </a:prstGeom>
          <a:solidFill>
            <a:schemeClr val="lt2"/>
          </a:solidFill>
          <a:ln>
            <a:noFill/>
          </a:ln>
        </p:spPr>
      </p:pic>
      <p:sp>
        <p:nvSpPr>
          <p:cNvPr id="422" name="Google Shape;422;p16"/>
          <p:cNvSpPr txBox="1"/>
          <p:nvPr>
            <p:ph idx="1" type="body"/>
          </p:nvPr>
        </p:nvSpPr>
        <p:spPr>
          <a:xfrm>
            <a:off x="8380412" y="1804633"/>
            <a:ext cx="2844060" cy="4165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SzPct val="100000"/>
              <a:buNone/>
            </a:pPr>
            <a:r>
              <a:rPr lang="en-US"/>
              <a:t>Using the count plot along with the hue parameter I was able to generate analysis details comparing 2 columns of the dataset where the hue remained constant while the other one kept changing inside a loop.</a:t>
            </a:r>
            <a:endParaRPr/>
          </a:p>
          <a:p>
            <a:pPr indent="0" lvl="0" marL="0" rtl="0" algn="l">
              <a:lnSpc>
                <a:spcPct val="90000"/>
              </a:lnSpc>
              <a:spcBef>
                <a:spcPts val="1600"/>
              </a:spcBef>
              <a:spcAft>
                <a:spcPts val="0"/>
              </a:spcAft>
              <a:buSzPct val="100000"/>
              <a:buNone/>
            </a:pPr>
            <a:r>
              <a:t/>
            </a:r>
            <a:endParaRPr/>
          </a:p>
          <a:p>
            <a:pPr indent="0" lvl="0" marL="0" rtl="0" algn="l">
              <a:lnSpc>
                <a:spcPct val="90000"/>
              </a:lnSpc>
              <a:spcBef>
                <a:spcPts val="1600"/>
              </a:spcBef>
              <a:spcAft>
                <a:spcPts val="0"/>
              </a:spcAft>
              <a:buSzPct val="100000"/>
              <a:buNone/>
            </a:pPr>
            <a:r>
              <a:rPr lang="en-US"/>
              <a:t>The hue used in this plot is the “Age” column showing the legend accordingly.</a:t>
            </a:r>
            <a:endParaRPr/>
          </a:p>
          <a:p>
            <a:pPr indent="0" lvl="0" marL="0" rtl="0" algn="l">
              <a:lnSpc>
                <a:spcPct val="90000"/>
              </a:lnSpc>
              <a:spcBef>
                <a:spcPts val="1600"/>
              </a:spcBef>
              <a:spcAft>
                <a:spcPts val="1600"/>
              </a:spcAft>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7"/>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Bivariate Analysis:</a:t>
            </a:r>
            <a:endParaRPr/>
          </a:p>
        </p:txBody>
      </p:sp>
      <p:pic>
        <p:nvPicPr>
          <p:cNvPr id="428" name="Google Shape;428;p17"/>
          <p:cNvPicPr preferRelativeResize="0"/>
          <p:nvPr>
            <p:ph idx="2" type="pic"/>
          </p:nvPr>
        </p:nvPicPr>
        <p:blipFill rotWithShape="1">
          <a:blip r:embed="rId3">
            <a:alphaModFix/>
          </a:blip>
          <a:srcRect b="23551" l="0" r="0" t="23552"/>
          <a:stretch/>
        </p:blipFill>
        <p:spPr>
          <a:xfrm>
            <a:off x="1141412" y="1801920"/>
            <a:ext cx="6911187" cy="4370279"/>
          </a:xfrm>
          <a:prstGeom prst="rect">
            <a:avLst/>
          </a:prstGeom>
          <a:solidFill>
            <a:schemeClr val="lt2"/>
          </a:solidFill>
          <a:ln>
            <a:noFill/>
          </a:ln>
        </p:spPr>
      </p:pic>
      <p:sp>
        <p:nvSpPr>
          <p:cNvPr id="429" name="Google Shape;429;p17"/>
          <p:cNvSpPr txBox="1"/>
          <p:nvPr>
            <p:ph idx="1" type="body"/>
          </p:nvPr>
        </p:nvSpPr>
        <p:spPr>
          <a:xfrm>
            <a:off x="8380412" y="1801920"/>
            <a:ext cx="2844060" cy="4165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SzPct val="100000"/>
              <a:buNone/>
            </a:pPr>
            <a:r>
              <a:rPr lang="en-US"/>
              <a:t>Using the count plot along with the hue parameter I was able to generate analysis details comparing 2 columns of the dataset where the hue remained constant while the other one kept changing inside a loop.</a:t>
            </a:r>
            <a:endParaRPr/>
          </a:p>
          <a:p>
            <a:pPr indent="0" lvl="0" marL="0" rtl="0" algn="l">
              <a:lnSpc>
                <a:spcPct val="90000"/>
              </a:lnSpc>
              <a:spcBef>
                <a:spcPts val="1600"/>
              </a:spcBef>
              <a:spcAft>
                <a:spcPts val="0"/>
              </a:spcAft>
              <a:buSzPct val="100000"/>
              <a:buNone/>
            </a:pPr>
            <a:r>
              <a:t/>
            </a:r>
            <a:endParaRPr/>
          </a:p>
          <a:p>
            <a:pPr indent="0" lvl="0" marL="0" rtl="0" algn="l">
              <a:lnSpc>
                <a:spcPct val="90000"/>
              </a:lnSpc>
              <a:spcBef>
                <a:spcPts val="1600"/>
              </a:spcBef>
              <a:spcAft>
                <a:spcPts val="0"/>
              </a:spcAft>
              <a:buSzPct val="100000"/>
              <a:buNone/>
            </a:pPr>
            <a:r>
              <a:rPr lang="en-US"/>
              <a:t>The hue used in this plot is the “City” column showing the legend accordingly.</a:t>
            </a:r>
            <a:endParaRPr/>
          </a:p>
          <a:p>
            <a:pPr indent="0" lvl="0" marL="0" rtl="0" algn="l">
              <a:lnSpc>
                <a:spcPct val="90000"/>
              </a:lnSpc>
              <a:spcBef>
                <a:spcPts val="1600"/>
              </a:spcBef>
              <a:spcAft>
                <a:spcPts val="1600"/>
              </a:spcAft>
              <a:buSzPct val="100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8"/>
          <p:cNvSpPr txBox="1"/>
          <p:nvPr>
            <p:ph type="title"/>
          </p:nvPr>
        </p:nvSpPr>
        <p:spPr>
          <a:xfrm>
            <a:off x="1218883" y="405167"/>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Multivariate Analysis:</a:t>
            </a:r>
            <a:endParaRPr/>
          </a:p>
        </p:txBody>
      </p:sp>
      <p:sp>
        <p:nvSpPr>
          <p:cNvPr id="435" name="Google Shape;435;p18"/>
          <p:cNvSpPr txBox="1"/>
          <p:nvPr>
            <p:ph idx="1" type="body"/>
          </p:nvPr>
        </p:nvSpPr>
        <p:spPr>
          <a:xfrm>
            <a:off x="8304212" y="1851339"/>
            <a:ext cx="2844060" cy="4165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SzPts val="2000"/>
              <a:buNone/>
            </a:pPr>
            <a:r>
              <a:rPr lang="en-US"/>
              <a:t>I used the histogram after encoding all the columns of our dataset.</a:t>
            </a:r>
            <a:endParaRPr/>
          </a:p>
          <a:p>
            <a:pPr indent="0" lvl="0" marL="0" rtl="0" algn="l">
              <a:lnSpc>
                <a:spcPct val="90000"/>
              </a:lnSpc>
              <a:spcBef>
                <a:spcPts val="1600"/>
              </a:spcBef>
              <a:spcAft>
                <a:spcPts val="0"/>
              </a:spcAft>
              <a:buSzPts val="2000"/>
              <a:buNone/>
            </a:pPr>
            <a:r>
              <a:rPr lang="en-US"/>
              <a:t>Since histogram only understand numeric values it would not have generated a diagrammatic representation of object data type columns.</a:t>
            </a:r>
            <a:endParaRPr/>
          </a:p>
          <a:p>
            <a:pPr indent="0" lvl="0" marL="0" rtl="0" algn="l">
              <a:lnSpc>
                <a:spcPct val="90000"/>
              </a:lnSpc>
              <a:spcBef>
                <a:spcPts val="1600"/>
              </a:spcBef>
              <a:spcAft>
                <a:spcPts val="1600"/>
              </a:spcAft>
              <a:buSzPts val="2000"/>
              <a:buNone/>
            </a:pPr>
            <a:r>
              <a:rPr lang="en-US"/>
              <a:t>Once the encoding was complete the histograms showed the information.</a:t>
            </a:r>
            <a:endParaRPr/>
          </a:p>
        </p:txBody>
      </p:sp>
      <p:sp>
        <p:nvSpPr>
          <p:cNvPr id="436" name="Google Shape;436;p18"/>
          <p:cNvSpPr/>
          <p:nvPr>
            <p:ph idx="2" type="pic"/>
          </p:nvPr>
        </p:nvSpPr>
        <p:spPr>
          <a:xfrm>
            <a:off x="1338739" y="1925320"/>
            <a:ext cx="6362567" cy="4023360"/>
          </a:xfrm>
          <a:prstGeom prst="rect">
            <a:avLst/>
          </a:prstGeom>
          <a:solidFill>
            <a:schemeClr val="lt2"/>
          </a:solidFill>
          <a:ln>
            <a:noFill/>
          </a:ln>
        </p:spPr>
      </p:sp>
      <p:pic>
        <p:nvPicPr>
          <p:cNvPr id="437" name="Google Shape;437;p18"/>
          <p:cNvPicPr preferRelativeResize="0"/>
          <p:nvPr/>
        </p:nvPicPr>
        <p:blipFill rotWithShape="1">
          <a:blip r:embed="rId3">
            <a:alphaModFix/>
          </a:blip>
          <a:srcRect b="0" l="0" r="0" t="0"/>
          <a:stretch/>
        </p:blipFill>
        <p:spPr>
          <a:xfrm>
            <a:off x="1218882" y="1772279"/>
            <a:ext cx="6704330" cy="43237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9"/>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Multivariate Analysis:</a:t>
            </a:r>
            <a:endParaRPr/>
          </a:p>
        </p:txBody>
      </p:sp>
      <p:sp>
        <p:nvSpPr>
          <p:cNvPr id="443" name="Google Shape;443;p19"/>
          <p:cNvSpPr txBox="1"/>
          <p:nvPr>
            <p:ph idx="1" type="body"/>
          </p:nvPr>
        </p:nvSpPr>
        <p:spPr>
          <a:xfrm>
            <a:off x="8125883" y="1803401"/>
            <a:ext cx="2844060" cy="4165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a:t>I used the heatmap on the encoded dataset to see the correlation details between the columns.</a:t>
            </a:r>
            <a:endParaRPr/>
          </a:p>
          <a:p>
            <a:pPr indent="0" lvl="0" marL="0" rtl="0" algn="l">
              <a:lnSpc>
                <a:spcPct val="90000"/>
              </a:lnSpc>
              <a:spcBef>
                <a:spcPts val="1600"/>
              </a:spcBef>
              <a:spcAft>
                <a:spcPts val="1600"/>
              </a:spcAft>
              <a:buSzPts val="2000"/>
              <a:buNone/>
            </a:pPr>
            <a:r>
              <a:rPr lang="en-US"/>
              <a:t>Even on the Jupyter Notebook the picture was too tiny however seeing the color combinations I was able to figure out that there is no multi collinearity concern between the columns.</a:t>
            </a:r>
            <a:endParaRPr/>
          </a:p>
        </p:txBody>
      </p:sp>
      <p:pic>
        <p:nvPicPr>
          <p:cNvPr id="444" name="Google Shape;444;p19"/>
          <p:cNvPicPr preferRelativeResize="0"/>
          <p:nvPr>
            <p:ph idx="2" type="pic"/>
          </p:nvPr>
        </p:nvPicPr>
        <p:blipFill rotWithShape="1">
          <a:blip r:embed="rId3">
            <a:alphaModFix/>
          </a:blip>
          <a:srcRect b="2516" l="0" r="0" t="2516"/>
          <a:stretch/>
        </p:blipFill>
        <p:spPr>
          <a:xfrm>
            <a:off x="1338739" y="1925320"/>
            <a:ext cx="6362568" cy="4023359"/>
          </a:xfrm>
          <a:prstGeom prst="rect">
            <a:avLst/>
          </a:prstGeom>
          <a:solidFill>
            <a:schemeClr val="lt2"/>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
          <p:cNvSpPr txBox="1"/>
          <p:nvPr>
            <p:ph type="title"/>
          </p:nvPr>
        </p:nvSpPr>
        <p:spPr>
          <a:xfrm>
            <a:off x="1218883" y="405167"/>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4000"/>
              <a:buFont typeface="Constantia"/>
              <a:buNone/>
            </a:pPr>
            <a:r>
              <a:rPr lang="en-US" sz="4000"/>
              <a:t>Agenda:</a:t>
            </a:r>
            <a:endParaRPr/>
          </a:p>
        </p:txBody>
      </p:sp>
      <p:sp>
        <p:nvSpPr>
          <p:cNvPr id="316" name="Google Shape;316;p2"/>
          <p:cNvSpPr txBox="1"/>
          <p:nvPr>
            <p:ph idx="1" type="body"/>
          </p:nvPr>
        </p:nvSpPr>
        <p:spPr>
          <a:xfrm>
            <a:off x="1218883" y="2209800"/>
            <a:ext cx="5942329" cy="3505200"/>
          </a:xfrm>
          <a:prstGeom prst="rect">
            <a:avLst/>
          </a:prstGeom>
          <a:noFill/>
          <a:ln>
            <a:noFill/>
          </a:ln>
        </p:spPr>
        <p:txBody>
          <a:bodyPr anchorCtr="0" anchor="t" bIns="45700" lIns="91425" spcFirstLastPara="1" rIns="91425" wrap="square" tIns="45700">
            <a:normAutofit lnSpcReduction="20000"/>
          </a:bodyPr>
          <a:lstStyle/>
          <a:p>
            <a:pPr indent="-258318" lvl="0" marL="246888" rtl="0" algn="l">
              <a:lnSpc>
                <a:spcPct val="90000"/>
              </a:lnSpc>
              <a:spcBef>
                <a:spcPts val="0"/>
              </a:spcBef>
              <a:spcAft>
                <a:spcPts val="0"/>
              </a:spcAft>
              <a:buSzPts val="2400"/>
              <a:buChar char="●"/>
            </a:pPr>
            <a:r>
              <a:rPr lang="en-US"/>
              <a:t>Introduction</a:t>
            </a:r>
            <a:endParaRPr/>
          </a:p>
          <a:p>
            <a:pPr indent="-258318" lvl="0" marL="246888" rtl="0" algn="l">
              <a:lnSpc>
                <a:spcPct val="90000"/>
              </a:lnSpc>
              <a:spcBef>
                <a:spcPts val="1800"/>
              </a:spcBef>
              <a:spcAft>
                <a:spcPts val="0"/>
              </a:spcAft>
              <a:buSzPts val="2400"/>
              <a:buChar char="●"/>
            </a:pPr>
            <a:r>
              <a:rPr lang="en-US"/>
              <a:t>Problem Statement</a:t>
            </a:r>
            <a:endParaRPr/>
          </a:p>
          <a:p>
            <a:pPr indent="-258318" lvl="0" marL="246888" rtl="0" algn="l">
              <a:lnSpc>
                <a:spcPct val="90000"/>
              </a:lnSpc>
              <a:spcBef>
                <a:spcPts val="1800"/>
              </a:spcBef>
              <a:spcAft>
                <a:spcPts val="0"/>
              </a:spcAft>
              <a:buSzPts val="2400"/>
              <a:buChar char="●"/>
            </a:pPr>
            <a:r>
              <a:rPr lang="en-US"/>
              <a:t>Objective</a:t>
            </a:r>
            <a:endParaRPr/>
          </a:p>
          <a:p>
            <a:pPr indent="-258318" lvl="0" marL="246888" rtl="0" algn="l">
              <a:lnSpc>
                <a:spcPct val="90000"/>
              </a:lnSpc>
              <a:spcBef>
                <a:spcPts val="1800"/>
              </a:spcBef>
              <a:spcAft>
                <a:spcPts val="0"/>
              </a:spcAft>
              <a:buSzPts val="2400"/>
              <a:buChar char="●"/>
            </a:pPr>
            <a:r>
              <a:rPr lang="en-US"/>
              <a:t>Exploratory Data Analysis (EDA)</a:t>
            </a:r>
            <a:endParaRPr/>
          </a:p>
          <a:p>
            <a:pPr indent="-258318" lvl="0" marL="246888" rtl="0" algn="l">
              <a:lnSpc>
                <a:spcPct val="90000"/>
              </a:lnSpc>
              <a:spcBef>
                <a:spcPts val="1800"/>
              </a:spcBef>
              <a:spcAft>
                <a:spcPts val="0"/>
              </a:spcAft>
              <a:buSzPts val="2400"/>
              <a:buChar char="●"/>
            </a:pPr>
            <a:r>
              <a:rPr lang="en-US"/>
              <a:t>Visualization</a:t>
            </a:r>
            <a:endParaRPr/>
          </a:p>
          <a:p>
            <a:pPr indent="-258318" lvl="0" marL="246888" rtl="0" algn="l">
              <a:lnSpc>
                <a:spcPct val="90000"/>
              </a:lnSpc>
              <a:spcBef>
                <a:spcPts val="1800"/>
              </a:spcBef>
              <a:spcAft>
                <a:spcPts val="0"/>
              </a:spcAft>
              <a:buSzPts val="2400"/>
              <a:buChar char="●"/>
            </a:pPr>
            <a:r>
              <a:rPr lang="en-US"/>
              <a:t>Inference</a:t>
            </a:r>
            <a:endParaRPr/>
          </a:p>
          <a:p>
            <a:pPr indent="-258318" lvl="0" marL="246888" rtl="0" algn="l">
              <a:lnSpc>
                <a:spcPct val="90000"/>
              </a:lnSpc>
              <a:spcBef>
                <a:spcPts val="1800"/>
              </a:spcBef>
              <a:spcAft>
                <a:spcPts val="1600"/>
              </a:spcAft>
              <a:buSzPts val="2400"/>
              <a:buChar char="●"/>
            </a:pPr>
            <a:r>
              <a:rPr lang="en-US"/>
              <a:t>Future Work</a:t>
            </a:r>
            <a:endParaRPr/>
          </a:p>
        </p:txBody>
      </p:sp>
      <p:pic>
        <p:nvPicPr>
          <p:cNvPr id="317" name="Google Shape;317;p2"/>
          <p:cNvPicPr preferRelativeResize="0"/>
          <p:nvPr/>
        </p:nvPicPr>
        <p:blipFill rotWithShape="1">
          <a:blip r:embed="rId3">
            <a:alphaModFix/>
          </a:blip>
          <a:srcRect b="0" l="0" r="0" t="0"/>
          <a:stretch/>
        </p:blipFill>
        <p:spPr>
          <a:xfrm>
            <a:off x="7016243" y="1157796"/>
            <a:ext cx="3953699" cy="46961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3e6f6e1954_0_382"/>
          <p:cNvSpPr txBox="1"/>
          <p:nvPr>
            <p:ph type="title"/>
          </p:nvPr>
        </p:nvSpPr>
        <p:spPr>
          <a:xfrm>
            <a:off x="1218883" y="431800"/>
            <a:ext cx="9751200" cy="116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VARIANCE INFLATION FACTOR</a:t>
            </a:r>
            <a:endParaRPr/>
          </a:p>
        </p:txBody>
      </p:sp>
      <p:sp>
        <p:nvSpPr>
          <p:cNvPr id="451" name="Google Shape;451;g13e6f6e1954_0_382"/>
          <p:cNvSpPr txBox="1"/>
          <p:nvPr>
            <p:ph idx="1" type="body"/>
          </p:nvPr>
        </p:nvSpPr>
        <p:spPr>
          <a:xfrm>
            <a:off x="8125883" y="1803401"/>
            <a:ext cx="2844000" cy="4165500"/>
          </a:xfrm>
          <a:prstGeom prst="rect">
            <a:avLst/>
          </a:prstGeom>
        </p:spPr>
        <p:txBody>
          <a:bodyPr anchorCtr="0" anchor="t" bIns="45700" lIns="91425" spcFirstLastPara="1" rIns="91425" wrap="square" tIns="45700">
            <a:normAutofit lnSpcReduction="10000"/>
          </a:bodyPr>
          <a:lstStyle/>
          <a:p>
            <a:pPr indent="0" lvl="0" marL="0" rtl="0" algn="l">
              <a:spcBef>
                <a:spcPts val="1600"/>
              </a:spcBef>
              <a:spcAft>
                <a:spcPts val="1600"/>
              </a:spcAft>
              <a:buNone/>
            </a:pPr>
            <a:r>
              <a:rPr lang="en-US" sz="1650">
                <a:solidFill>
                  <a:srgbClr val="111111"/>
                </a:solidFill>
                <a:highlight>
                  <a:srgbClr val="FFFFFF"/>
                </a:highlight>
              </a:rPr>
              <a:t>Variance inflation factor (VIF) is a measure of the amount of multicollinearity in a set of multiple regression variables. Mathematically, the VIF for a regression model variable is equal to the ratio of the overall model variance to the variance of a model that includes only that single independent variable. This ratio is calculated for each independent variable. A high VIF indicates that the associated independent variable is highly collinear with the other variables in the model.</a:t>
            </a:r>
            <a:endParaRPr sz="2300"/>
          </a:p>
        </p:txBody>
      </p:sp>
      <p:pic>
        <p:nvPicPr>
          <p:cNvPr id="452" name="Google Shape;452;g13e6f6e1954_0_382"/>
          <p:cNvPicPr preferRelativeResize="0"/>
          <p:nvPr/>
        </p:nvPicPr>
        <p:blipFill>
          <a:blip r:embed="rId3">
            <a:alphaModFix/>
          </a:blip>
          <a:stretch>
            <a:fillRect/>
          </a:stretch>
        </p:blipFill>
        <p:spPr>
          <a:xfrm>
            <a:off x="2045375" y="2039150"/>
            <a:ext cx="4972050" cy="35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1"/>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Inference</a:t>
            </a:r>
            <a:endParaRPr/>
          </a:p>
        </p:txBody>
      </p:sp>
      <p:sp>
        <p:nvSpPr>
          <p:cNvPr id="458" name="Google Shape;458;p21"/>
          <p:cNvSpPr txBox="1"/>
          <p:nvPr>
            <p:ph idx="1" type="body"/>
          </p:nvPr>
        </p:nvSpPr>
        <p:spPr>
          <a:xfrm>
            <a:off x="1218883" y="1803400"/>
            <a:ext cx="9751060" cy="4267200"/>
          </a:xfrm>
          <a:prstGeom prst="rect">
            <a:avLst/>
          </a:prstGeom>
          <a:noFill/>
          <a:ln>
            <a:noFill/>
          </a:ln>
        </p:spPr>
        <p:txBody>
          <a:bodyPr anchorCtr="0" anchor="t" bIns="45700" lIns="91425" spcFirstLastPara="1" rIns="91425" wrap="square" tIns="45700">
            <a:noAutofit/>
          </a:bodyPr>
          <a:lstStyle/>
          <a:p>
            <a:pPr indent="-246888" lvl="0" marL="246888" rtl="0" algn="l">
              <a:lnSpc>
                <a:spcPct val="90000"/>
              </a:lnSpc>
              <a:spcBef>
                <a:spcPts val="0"/>
              </a:spcBef>
              <a:spcAft>
                <a:spcPts val="0"/>
              </a:spcAft>
              <a:buSzPts val="1800"/>
              <a:buFont typeface="Noto Sans Symbols"/>
              <a:buChar char="❑"/>
            </a:pPr>
            <a:r>
              <a:rPr lang="en-US" sz="180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endParaRPr/>
          </a:p>
          <a:p>
            <a:pPr indent="-246888" lvl="0" marL="246888" rtl="0" algn="l">
              <a:lnSpc>
                <a:spcPct val="90000"/>
              </a:lnSpc>
              <a:spcBef>
                <a:spcPts val="1800"/>
              </a:spcBef>
              <a:spcAft>
                <a:spcPts val="0"/>
              </a:spcAft>
              <a:buSzPts val="1800"/>
              <a:buFont typeface="Noto Sans Symbols"/>
              <a:buChar char="❑"/>
            </a:pPr>
            <a:r>
              <a:rPr lang="en-US" sz="180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endParaRPr/>
          </a:p>
          <a:p>
            <a:pPr indent="-246888" lvl="0" marL="246888" rtl="0" algn="l">
              <a:lnSpc>
                <a:spcPct val="90000"/>
              </a:lnSpc>
              <a:spcBef>
                <a:spcPts val="1800"/>
              </a:spcBef>
              <a:spcAft>
                <a:spcPts val="1600"/>
              </a:spcAft>
              <a:buSzPts val="1800"/>
              <a:buFont typeface="Noto Sans Symbols"/>
              <a:buChar char="❑"/>
            </a:pPr>
            <a:r>
              <a:rPr lang="en-US" sz="180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2"/>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1. Amazon.com</a:t>
            </a:r>
            <a:endParaRPr/>
          </a:p>
        </p:txBody>
      </p:sp>
      <p:sp>
        <p:nvSpPr>
          <p:cNvPr id="464" name="Google Shape;464;p22"/>
          <p:cNvSpPr txBox="1"/>
          <p:nvPr>
            <p:ph idx="1" type="body"/>
          </p:nvPr>
        </p:nvSpPr>
        <p:spPr>
          <a:xfrm>
            <a:off x="1218883" y="1803400"/>
            <a:ext cx="6602281" cy="4267201"/>
          </a:xfrm>
          <a:prstGeom prst="rect">
            <a:avLst/>
          </a:prstGeom>
          <a:noFill/>
          <a:ln>
            <a:noFill/>
          </a:ln>
        </p:spPr>
        <p:txBody>
          <a:bodyPr anchorCtr="0" anchor="t" bIns="45700" lIns="91425" spcFirstLastPara="1" rIns="91425" wrap="square" tIns="45700">
            <a:noAutofit/>
          </a:bodyPr>
          <a:lstStyle/>
          <a:p>
            <a:pPr indent="-246888" lvl="0" marL="246888" rtl="0" algn="l">
              <a:lnSpc>
                <a:spcPct val="100000"/>
              </a:lnSpc>
              <a:spcBef>
                <a:spcPts val="0"/>
              </a:spcBef>
              <a:spcAft>
                <a:spcPts val="0"/>
              </a:spcAft>
              <a:buSzPts val="1800"/>
              <a:buChar char="●"/>
            </a:pPr>
            <a:r>
              <a:rPr b="1" lang="en-US" sz="1800"/>
              <a:t>To be improved:</a:t>
            </a:r>
            <a:endParaRPr/>
          </a:p>
          <a:p>
            <a:pPr indent="0" lvl="0" marL="0" rtl="0" algn="l">
              <a:lnSpc>
                <a:spcPct val="100000"/>
              </a:lnSpc>
              <a:spcBef>
                <a:spcPts val="0"/>
              </a:spcBef>
              <a:spcAft>
                <a:spcPts val="0"/>
              </a:spcAft>
              <a:buSzPts val="1800"/>
              <a:buNone/>
            </a:pPr>
            <a:r>
              <a:rPr lang="en-US" sz="1800"/>
              <a:t>1. During promotions, try to give a disturbance free shopping experience to customers.</a:t>
            </a:r>
            <a:endParaRPr/>
          </a:p>
          <a:p>
            <a:pPr indent="0" lvl="0" marL="0" rtl="0" algn="l">
              <a:lnSpc>
                <a:spcPct val="100000"/>
              </a:lnSpc>
              <a:spcBef>
                <a:spcPts val="0"/>
              </a:spcBef>
              <a:spcAft>
                <a:spcPts val="0"/>
              </a:spcAft>
              <a:buSzPts val="1800"/>
              <a:buNone/>
            </a:pPr>
            <a:r>
              <a:rPr lang="en-US" sz="1800"/>
              <a:t>2. Give more payment options to customers.</a:t>
            </a:r>
            <a:endParaRPr/>
          </a:p>
          <a:p>
            <a:pPr indent="0" lvl="0" marL="0" rtl="0" algn="l">
              <a:lnSpc>
                <a:spcPct val="100000"/>
              </a:lnSpc>
              <a:spcBef>
                <a:spcPts val="0"/>
              </a:spcBef>
              <a:spcAft>
                <a:spcPts val="0"/>
              </a:spcAft>
              <a:buSzPts val="1800"/>
              <a:buNone/>
            </a:pPr>
            <a:r>
              <a:rPr lang="en-US" sz="1800"/>
              <a:t>3. Try to give price early during promotion.</a:t>
            </a:r>
            <a:endParaRPr/>
          </a:p>
          <a:p>
            <a:pPr indent="0" lvl="0" marL="0" rtl="0" algn="l">
              <a:lnSpc>
                <a:spcPct val="100000"/>
              </a:lnSpc>
              <a:spcBef>
                <a:spcPts val="0"/>
              </a:spcBef>
              <a:spcAft>
                <a:spcPts val="0"/>
              </a:spcAft>
              <a:buSzPts val="1800"/>
              <a:buNone/>
            </a:pPr>
            <a:r>
              <a:rPr lang="en-US" sz="1800"/>
              <a:t>4. Reduce the delivery time of the products.</a:t>
            </a:r>
            <a:br>
              <a:rPr lang="en-US" sz="1800"/>
            </a:br>
            <a:endParaRPr sz="1800"/>
          </a:p>
          <a:p>
            <a:pPr indent="-246888" lvl="0" marL="246888" rtl="0" algn="l">
              <a:lnSpc>
                <a:spcPct val="100000"/>
              </a:lnSpc>
              <a:spcBef>
                <a:spcPts val="0"/>
              </a:spcBef>
              <a:spcAft>
                <a:spcPts val="0"/>
              </a:spcAft>
              <a:buSzPts val="1800"/>
              <a:buChar char="●"/>
            </a:pPr>
            <a:r>
              <a:rPr b="1" lang="en-US" sz="1800"/>
              <a:t>Positive feedback summary:</a:t>
            </a:r>
            <a:endParaRPr/>
          </a:p>
          <a:p>
            <a:pPr indent="0" lvl="0" marL="0" rtl="0" algn="l">
              <a:lnSpc>
                <a:spcPct val="100000"/>
              </a:lnSpc>
              <a:spcBef>
                <a:spcPts val="0"/>
              </a:spcBef>
              <a:spcAft>
                <a:spcPts val="0"/>
              </a:spcAft>
              <a:buSzPts val="1800"/>
              <a:buNone/>
            </a:pPr>
            <a:r>
              <a:rPr lang="en-US" sz="1800"/>
              <a:t>1. Convenient to use and also a good website for shopping.</a:t>
            </a:r>
            <a:endParaRPr/>
          </a:p>
          <a:p>
            <a:pPr indent="0" lvl="0" marL="0" rtl="0" algn="l">
              <a:lnSpc>
                <a:spcPct val="100000"/>
              </a:lnSpc>
              <a:spcBef>
                <a:spcPts val="0"/>
              </a:spcBef>
              <a:spcAft>
                <a:spcPts val="0"/>
              </a:spcAft>
              <a:buSzPts val="1800"/>
              <a:buNone/>
            </a:pPr>
            <a:r>
              <a:rPr lang="en-US" sz="1800"/>
              <a:t>2. Fast delivery of products.</a:t>
            </a:r>
            <a:endParaRPr/>
          </a:p>
          <a:p>
            <a:pPr indent="0" lvl="0" marL="0" rtl="0" algn="l">
              <a:lnSpc>
                <a:spcPct val="100000"/>
              </a:lnSpc>
              <a:spcBef>
                <a:spcPts val="0"/>
              </a:spcBef>
              <a:spcAft>
                <a:spcPts val="0"/>
              </a:spcAft>
              <a:buSzPts val="1800"/>
              <a:buNone/>
            </a:pPr>
            <a:r>
              <a:rPr lang="en-US" sz="1800"/>
              <a:t>3. Availability of complete information of the products.</a:t>
            </a:r>
            <a:endParaRPr/>
          </a:p>
          <a:p>
            <a:pPr indent="0" lvl="0" marL="0" rtl="0" algn="l">
              <a:lnSpc>
                <a:spcPct val="100000"/>
              </a:lnSpc>
              <a:spcBef>
                <a:spcPts val="0"/>
              </a:spcBef>
              <a:spcAft>
                <a:spcPts val="0"/>
              </a:spcAft>
              <a:buSzPts val="1800"/>
              <a:buNone/>
            </a:pPr>
            <a:r>
              <a:rPr lang="en-US" sz="1800"/>
              <a:t>4. Presence of online assistance through multi-channels.</a:t>
            </a:r>
            <a:endParaRPr/>
          </a:p>
          <a:p>
            <a:pPr indent="0" lvl="0" marL="0" rtl="0" algn="l">
              <a:lnSpc>
                <a:spcPct val="100000"/>
              </a:lnSpc>
              <a:spcBef>
                <a:spcPts val="0"/>
              </a:spcBef>
              <a:spcAft>
                <a:spcPts val="1600"/>
              </a:spcAft>
              <a:buSzPts val="1800"/>
              <a:buNone/>
            </a:pPr>
            <a:r>
              <a:rPr lang="en-US" sz="1800"/>
              <a:t>5. Reliable website or app, perceived trustworthiness.</a:t>
            </a:r>
            <a:endParaRPr sz="1800"/>
          </a:p>
        </p:txBody>
      </p:sp>
      <p:sp>
        <p:nvSpPr>
          <p:cNvPr id="465" name="Google Shape;465;p22"/>
          <p:cNvSpPr txBox="1"/>
          <p:nvPr>
            <p:ph idx="2" type="body"/>
          </p:nvPr>
        </p:nvSpPr>
        <p:spPr>
          <a:xfrm>
            <a:off x="8125883" y="1803400"/>
            <a:ext cx="2844060" cy="4267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000"/>
              <a:buNone/>
            </a:pPr>
            <a:r>
              <a:rPr lang="en-US"/>
              <a:t>Online Store Company:</a:t>
            </a:r>
            <a:endParaRPr/>
          </a:p>
        </p:txBody>
      </p:sp>
      <p:pic>
        <p:nvPicPr>
          <p:cNvPr id="466" name="Google Shape;466;p22"/>
          <p:cNvPicPr preferRelativeResize="0"/>
          <p:nvPr/>
        </p:nvPicPr>
        <p:blipFill rotWithShape="1">
          <a:blip r:embed="rId3">
            <a:alphaModFix/>
          </a:blip>
          <a:srcRect b="0" l="0" r="0" t="0"/>
          <a:stretch/>
        </p:blipFill>
        <p:spPr>
          <a:xfrm>
            <a:off x="7947713" y="3289300"/>
            <a:ext cx="3200400" cy="129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3"/>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2. Flipkart.com</a:t>
            </a:r>
            <a:endParaRPr/>
          </a:p>
        </p:txBody>
      </p:sp>
      <p:sp>
        <p:nvSpPr>
          <p:cNvPr id="472" name="Google Shape;472;p23"/>
          <p:cNvSpPr txBox="1"/>
          <p:nvPr>
            <p:ph idx="1" type="body"/>
          </p:nvPr>
        </p:nvSpPr>
        <p:spPr>
          <a:xfrm>
            <a:off x="1218883" y="1803400"/>
            <a:ext cx="6602281" cy="4267201"/>
          </a:xfrm>
          <a:prstGeom prst="rect">
            <a:avLst/>
          </a:prstGeom>
          <a:noFill/>
          <a:ln>
            <a:noFill/>
          </a:ln>
        </p:spPr>
        <p:txBody>
          <a:bodyPr anchorCtr="0" anchor="t" bIns="45700" lIns="91425" spcFirstLastPara="1" rIns="91425" wrap="square" tIns="45700">
            <a:noAutofit/>
          </a:bodyPr>
          <a:lstStyle/>
          <a:p>
            <a:pPr indent="-246888" lvl="0" marL="246888" rtl="0" algn="l">
              <a:lnSpc>
                <a:spcPct val="100000"/>
              </a:lnSpc>
              <a:spcBef>
                <a:spcPts val="0"/>
              </a:spcBef>
              <a:spcAft>
                <a:spcPts val="0"/>
              </a:spcAft>
              <a:buSzPts val="1700"/>
              <a:buChar char="●"/>
            </a:pPr>
            <a:r>
              <a:rPr b="1" lang="en-US" sz="1700"/>
              <a:t>To be improved:</a:t>
            </a:r>
            <a:endParaRPr/>
          </a:p>
          <a:p>
            <a:pPr indent="0" lvl="0" marL="0" rtl="0" algn="l">
              <a:lnSpc>
                <a:spcPct val="100000"/>
              </a:lnSpc>
              <a:spcBef>
                <a:spcPts val="0"/>
              </a:spcBef>
              <a:spcAft>
                <a:spcPts val="0"/>
              </a:spcAft>
              <a:buSzPts val="1700"/>
              <a:buNone/>
            </a:pPr>
            <a:r>
              <a:rPr lang="en-US" sz="1700"/>
              <a:t>1. During promotions, try to give a disturbance free shopping experience to customers.</a:t>
            </a:r>
            <a:endParaRPr/>
          </a:p>
          <a:p>
            <a:pPr indent="0" lvl="0" marL="0" rtl="0" algn="l">
              <a:lnSpc>
                <a:spcPct val="100000"/>
              </a:lnSpc>
              <a:spcBef>
                <a:spcPts val="0"/>
              </a:spcBef>
              <a:spcAft>
                <a:spcPts val="0"/>
              </a:spcAft>
              <a:buSzPts val="1700"/>
              <a:buNone/>
            </a:pPr>
            <a:r>
              <a:rPr lang="en-US" sz="1700"/>
              <a:t>2. Give more payment options to customers.</a:t>
            </a:r>
            <a:endParaRPr/>
          </a:p>
          <a:p>
            <a:pPr indent="0" lvl="0" marL="0" rtl="0" algn="l">
              <a:lnSpc>
                <a:spcPct val="100000"/>
              </a:lnSpc>
              <a:spcBef>
                <a:spcPts val="0"/>
              </a:spcBef>
              <a:spcAft>
                <a:spcPts val="0"/>
              </a:spcAft>
              <a:buSzPts val="1700"/>
              <a:buNone/>
            </a:pPr>
            <a:r>
              <a:rPr lang="en-US" sz="1700"/>
              <a:t>3. Try to give the price early during promotion.</a:t>
            </a:r>
            <a:endParaRPr/>
          </a:p>
          <a:p>
            <a:pPr indent="0" lvl="0" marL="0" rtl="0" algn="l">
              <a:lnSpc>
                <a:spcPct val="100000"/>
              </a:lnSpc>
              <a:spcBef>
                <a:spcPts val="0"/>
              </a:spcBef>
              <a:spcAft>
                <a:spcPts val="0"/>
              </a:spcAft>
              <a:buSzPts val="1700"/>
              <a:buNone/>
            </a:pPr>
            <a:r>
              <a:rPr lang="en-US" sz="1700"/>
              <a:t>4. Reduce the delivery time of the products.</a:t>
            </a:r>
            <a:endParaRPr/>
          </a:p>
          <a:p>
            <a:pPr indent="0" lvl="0" marL="0" rtl="0" algn="l">
              <a:lnSpc>
                <a:spcPct val="100000"/>
              </a:lnSpc>
              <a:spcBef>
                <a:spcPts val="0"/>
              </a:spcBef>
              <a:spcAft>
                <a:spcPts val="0"/>
              </a:spcAft>
              <a:buSzPts val="1700"/>
              <a:buNone/>
            </a:pPr>
            <a:r>
              <a:rPr lang="en-US" sz="1700"/>
              <a:t>5. Flipkart and Amazon almost share the same feedbacks with varying percentages as the only difference.</a:t>
            </a:r>
            <a:br>
              <a:rPr lang="en-US" sz="1700"/>
            </a:br>
            <a:endParaRPr sz="1700"/>
          </a:p>
          <a:p>
            <a:pPr indent="-246888" lvl="0" marL="246888" rtl="0" algn="l">
              <a:lnSpc>
                <a:spcPct val="100000"/>
              </a:lnSpc>
              <a:spcBef>
                <a:spcPts val="0"/>
              </a:spcBef>
              <a:spcAft>
                <a:spcPts val="0"/>
              </a:spcAft>
              <a:buSzPts val="1700"/>
              <a:buChar char="●"/>
            </a:pPr>
            <a:r>
              <a:rPr b="1" lang="en-US" sz="1700"/>
              <a:t>Positive feedback summary:</a:t>
            </a:r>
            <a:endParaRPr/>
          </a:p>
          <a:p>
            <a:pPr indent="0" lvl="0" marL="0" rtl="0" algn="l">
              <a:lnSpc>
                <a:spcPct val="100000"/>
              </a:lnSpc>
              <a:spcBef>
                <a:spcPts val="0"/>
              </a:spcBef>
              <a:spcAft>
                <a:spcPts val="0"/>
              </a:spcAft>
              <a:buSzPts val="1700"/>
              <a:buNone/>
            </a:pPr>
            <a:r>
              <a:rPr lang="en-US" sz="1700"/>
              <a:t>1. Convenient to use and also a good website for shopping.</a:t>
            </a:r>
            <a:endParaRPr/>
          </a:p>
          <a:p>
            <a:pPr indent="0" lvl="0" marL="0" rtl="0" algn="l">
              <a:lnSpc>
                <a:spcPct val="100000"/>
              </a:lnSpc>
              <a:spcBef>
                <a:spcPts val="0"/>
              </a:spcBef>
              <a:spcAft>
                <a:spcPts val="0"/>
              </a:spcAft>
              <a:buSzPts val="1700"/>
              <a:buNone/>
            </a:pPr>
            <a:r>
              <a:rPr lang="en-US" sz="1700"/>
              <a:t>2. Fast delivery of products.</a:t>
            </a:r>
            <a:endParaRPr/>
          </a:p>
          <a:p>
            <a:pPr indent="0" lvl="0" marL="0" rtl="0" algn="l">
              <a:lnSpc>
                <a:spcPct val="100000"/>
              </a:lnSpc>
              <a:spcBef>
                <a:spcPts val="0"/>
              </a:spcBef>
              <a:spcAft>
                <a:spcPts val="0"/>
              </a:spcAft>
              <a:buSzPts val="1700"/>
              <a:buNone/>
            </a:pPr>
            <a:r>
              <a:rPr lang="en-US" sz="1700"/>
              <a:t>3. Availability of complete information of the products.</a:t>
            </a:r>
            <a:endParaRPr/>
          </a:p>
          <a:p>
            <a:pPr indent="0" lvl="0" marL="0" rtl="0" algn="l">
              <a:lnSpc>
                <a:spcPct val="100000"/>
              </a:lnSpc>
              <a:spcBef>
                <a:spcPts val="0"/>
              </a:spcBef>
              <a:spcAft>
                <a:spcPts val="0"/>
              </a:spcAft>
              <a:buSzPts val="1700"/>
              <a:buNone/>
            </a:pPr>
            <a:r>
              <a:rPr lang="en-US" sz="1700"/>
              <a:t>4. Presence of online assistance through multi-channels.</a:t>
            </a:r>
            <a:endParaRPr/>
          </a:p>
          <a:p>
            <a:pPr indent="0" lvl="0" marL="0" rtl="0" algn="l">
              <a:lnSpc>
                <a:spcPct val="100000"/>
              </a:lnSpc>
              <a:spcBef>
                <a:spcPts val="0"/>
              </a:spcBef>
              <a:spcAft>
                <a:spcPts val="0"/>
              </a:spcAft>
              <a:buSzPts val="1700"/>
              <a:buNone/>
            </a:pPr>
            <a:r>
              <a:rPr lang="en-US" sz="1700"/>
              <a:t>5. Reliable website or app, perceived trustworthiness.</a:t>
            </a:r>
            <a:endParaRPr/>
          </a:p>
          <a:p>
            <a:pPr indent="0" lvl="0" marL="0" rtl="0" algn="l">
              <a:lnSpc>
                <a:spcPct val="100000"/>
              </a:lnSpc>
              <a:spcBef>
                <a:spcPts val="0"/>
              </a:spcBef>
              <a:spcAft>
                <a:spcPts val="1600"/>
              </a:spcAft>
              <a:buSzPts val="1700"/>
              <a:buNone/>
            </a:pPr>
            <a:r>
              <a:rPr lang="en-US" sz="1700"/>
              <a:t>6. Wild variety of products to offer.</a:t>
            </a:r>
            <a:endParaRPr sz="1700"/>
          </a:p>
        </p:txBody>
      </p:sp>
      <p:sp>
        <p:nvSpPr>
          <p:cNvPr id="473" name="Google Shape;473;p23"/>
          <p:cNvSpPr txBox="1"/>
          <p:nvPr>
            <p:ph idx="2" type="body"/>
          </p:nvPr>
        </p:nvSpPr>
        <p:spPr>
          <a:xfrm>
            <a:off x="8125883" y="1803400"/>
            <a:ext cx="2844060" cy="4267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000"/>
              <a:buNone/>
            </a:pPr>
            <a:r>
              <a:rPr lang="en-US"/>
              <a:t>Online Store Company:</a:t>
            </a:r>
            <a:endParaRPr/>
          </a:p>
        </p:txBody>
      </p:sp>
      <p:pic>
        <p:nvPicPr>
          <p:cNvPr id="474" name="Google Shape;474;p23"/>
          <p:cNvPicPr preferRelativeResize="0"/>
          <p:nvPr/>
        </p:nvPicPr>
        <p:blipFill rotWithShape="1">
          <a:blip r:embed="rId3">
            <a:alphaModFix/>
          </a:blip>
          <a:srcRect b="0" l="0" r="0" t="0"/>
          <a:stretch/>
        </p:blipFill>
        <p:spPr>
          <a:xfrm>
            <a:off x="8276419" y="3287088"/>
            <a:ext cx="2693523" cy="12998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4"/>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3. Myntra.com</a:t>
            </a:r>
            <a:endParaRPr/>
          </a:p>
        </p:txBody>
      </p:sp>
      <p:sp>
        <p:nvSpPr>
          <p:cNvPr id="480" name="Google Shape;480;p24"/>
          <p:cNvSpPr txBox="1"/>
          <p:nvPr>
            <p:ph idx="1" type="body"/>
          </p:nvPr>
        </p:nvSpPr>
        <p:spPr>
          <a:xfrm>
            <a:off x="1218883" y="1803400"/>
            <a:ext cx="6602281" cy="4267201"/>
          </a:xfrm>
          <a:prstGeom prst="rect">
            <a:avLst/>
          </a:prstGeom>
          <a:noFill/>
          <a:ln>
            <a:noFill/>
          </a:ln>
        </p:spPr>
        <p:txBody>
          <a:bodyPr anchorCtr="0" anchor="t" bIns="45700" lIns="91425" spcFirstLastPara="1" rIns="91425" wrap="square" tIns="45700">
            <a:noAutofit/>
          </a:bodyPr>
          <a:lstStyle/>
          <a:p>
            <a:pPr indent="-246888" lvl="0" marL="246888" rtl="0" algn="l">
              <a:lnSpc>
                <a:spcPct val="120000"/>
              </a:lnSpc>
              <a:spcBef>
                <a:spcPts val="0"/>
              </a:spcBef>
              <a:spcAft>
                <a:spcPts val="0"/>
              </a:spcAft>
              <a:buSzPts val="1800"/>
              <a:buChar char="●"/>
            </a:pPr>
            <a:r>
              <a:rPr b="1" lang="en-US" sz="1800"/>
              <a:t>To be improved:</a:t>
            </a:r>
            <a:endParaRPr/>
          </a:p>
          <a:p>
            <a:pPr indent="0" lvl="0" marL="0" rtl="0" algn="l">
              <a:lnSpc>
                <a:spcPct val="120000"/>
              </a:lnSpc>
              <a:spcBef>
                <a:spcPts val="0"/>
              </a:spcBef>
              <a:spcAft>
                <a:spcPts val="0"/>
              </a:spcAft>
              <a:buSzPts val="1800"/>
              <a:buNone/>
            </a:pPr>
            <a:r>
              <a:rPr lang="en-US" sz="1800"/>
              <a:t>1. During promotions, try to give a disturbance free shopping experience to customers.</a:t>
            </a:r>
            <a:endParaRPr/>
          </a:p>
          <a:p>
            <a:pPr indent="0" lvl="0" marL="0" rtl="0" algn="l">
              <a:lnSpc>
                <a:spcPct val="120000"/>
              </a:lnSpc>
              <a:spcBef>
                <a:spcPts val="0"/>
              </a:spcBef>
              <a:spcAft>
                <a:spcPts val="0"/>
              </a:spcAft>
              <a:buSzPts val="1800"/>
              <a:buNone/>
            </a:pPr>
            <a:r>
              <a:rPr lang="en-US" sz="1800"/>
              <a:t>2. Try to give the price early during promotions.</a:t>
            </a:r>
            <a:endParaRPr/>
          </a:p>
          <a:p>
            <a:pPr indent="0" lvl="0" marL="0" rtl="0" algn="l">
              <a:lnSpc>
                <a:spcPct val="120000"/>
              </a:lnSpc>
              <a:spcBef>
                <a:spcPts val="0"/>
              </a:spcBef>
              <a:spcAft>
                <a:spcPts val="0"/>
              </a:spcAft>
              <a:buSzPts val="1800"/>
              <a:buNone/>
            </a:pPr>
            <a:r>
              <a:rPr lang="en-US" sz="1800"/>
              <a:t>3. Reduce the delivery time of the products during promotions.</a:t>
            </a:r>
            <a:br>
              <a:rPr lang="en-US" sz="1800"/>
            </a:br>
            <a:endParaRPr sz="1800"/>
          </a:p>
          <a:p>
            <a:pPr indent="-246888" lvl="0" marL="246888" rtl="0" algn="l">
              <a:lnSpc>
                <a:spcPct val="120000"/>
              </a:lnSpc>
              <a:spcBef>
                <a:spcPts val="0"/>
              </a:spcBef>
              <a:spcAft>
                <a:spcPts val="0"/>
              </a:spcAft>
              <a:buSzPts val="1800"/>
              <a:buChar char="●"/>
            </a:pPr>
            <a:r>
              <a:rPr b="1" lang="en-US" sz="1800"/>
              <a:t>Positive feedback summary:</a:t>
            </a:r>
            <a:endParaRPr/>
          </a:p>
          <a:p>
            <a:pPr indent="0" lvl="0" marL="0" rtl="0" algn="l">
              <a:lnSpc>
                <a:spcPct val="120000"/>
              </a:lnSpc>
              <a:spcBef>
                <a:spcPts val="0"/>
              </a:spcBef>
              <a:spcAft>
                <a:spcPts val="0"/>
              </a:spcAft>
              <a:buSzPts val="1800"/>
              <a:buNone/>
            </a:pPr>
            <a:r>
              <a:rPr lang="en-US" sz="1800"/>
              <a:t>1. Convenient to use and also a good website.</a:t>
            </a:r>
            <a:endParaRPr/>
          </a:p>
          <a:p>
            <a:pPr indent="0" lvl="0" marL="0" rtl="0" algn="l">
              <a:lnSpc>
                <a:spcPct val="120000"/>
              </a:lnSpc>
              <a:spcBef>
                <a:spcPts val="0"/>
              </a:spcBef>
              <a:spcAft>
                <a:spcPts val="0"/>
              </a:spcAft>
              <a:buSzPts val="1800"/>
              <a:buNone/>
            </a:pPr>
            <a:r>
              <a:rPr lang="en-US" sz="1800"/>
              <a:t>2. Availability of several payment options.</a:t>
            </a:r>
            <a:endParaRPr/>
          </a:p>
          <a:p>
            <a:pPr indent="0" lvl="0" marL="0" rtl="0" algn="l">
              <a:lnSpc>
                <a:spcPct val="120000"/>
              </a:lnSpc>
              <a:spcBef>
                <a:spcPts val="0"/>
              </a:spcBef>
              <a:spcAft>
                <a:spcPts val="0"/>
              </a:spcAft>
              <a:buSzPts val="1800"/>
              <a:buNone/>
            </a:pPr>
            <a:r>
              <a:rPr lang="en-US" sz="1800"/>
              <a:t>3. Faster products delivery.</a:t>
            </a:r>
            <a:endParaRPr/>
          </a:p>
          <a:p>
            <a:pPr indent="0" lvl="0" marL="0" rtl="0" algn="l">
              <a:lnSpc>
                <a:spcPct val="120000"/>
              </a:lnSpc>
              <a:spcBef>
                <a:spcPts val="0"/>
              </a:spcBef>
              <a:spcAft>
                <a:spcPts val="0"/>
              </a:spcAft>
              <a:buSzPts val="1800"/>
              <a:buNone/>
            </a:pPr>
            <a:r>
              <a:rPr lang="en-US" sz="1800"/>
              <a:t>4. Complete information of products available.</a:t>
            </a:r>
            <a:endParaRPr/>
          </a:p>
          <a:p>
            <a:pPr indent="0" lvl="0" marL="0" rtl="0" algn="l">
              <a:lnSpc>
                <a:spcPct val="120000"/>
              </a:lnSpc>
              <a:spcBef>
                <a:spcPts val="0"/>
              </a:spcBef>
              <a:spcAft>
                <a:spcPts val="0"/>
              </a:spcAft>
              <a:buSzPts val="1800"/>
              <a:buNone/>
            </a:pPr>
            <a:r>
              <a:rPr lang="en-US" sz="1800"/>
              <a:t>5. Reliable website or app, perceived trustworthiness.</a:t>
            </a:r>
            <a:endParaRPr/>
          </a:p>
          <a:p>
            <a:pPr indent="0" lvl="0" marL="0" rtl="0" algn="l">
              <a:lnSpc>
                <a:spcPct val="120000"/>
              </a:lnSpc>
              <a:spcBef>
                <a:spcPts val="0"/>
              </a:spcBef>
              <a:spcAft>
                <a:spcPts val="1600"/>
              </a:spcAft>
              <a:buSzPts val="1800"/>
              <a:buNone/>
            </a:pPr>
            <a:r>
              <a:rPr lang="en-US" sz="1800"/>
              <a:t>6. Wild variety of product to offer</a:t>
            </a:r>
            <a:endParaRPr sz="1800"/>
          </a:p>
        </p:txBody>
      </p:sp>
      <p:sp>
        <p:nvSpPr>
          <p:cNvPr id="481" name="Google Shape;481;p24"/>
          <p:cNvSpPr txBox="1"/>
          <p:nvPr>
            <p:ph idx="2" type="body"/>
          </p:nvPr>
        </p:nvSpPr>
        <p:spPr>
          <a:xfrm>
            <a:off x="8125883" y="1830033"/>
            <a:ext cx="2844060" cy="4267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000"/>
              <a:buNone/>
            </a:pPr>
            <a:r>
              <a:rPr lang="en-US"/>
              <a:t>Online Store Company:</a:t>
            </a:r>
            <a:endParaRPr/>
          </a:p>
        </p:txBody>
      </p:sp>
      <p:pic>
        <p:nvPicPr>
          <p:cNvPr id="482" name="Google Shape;482;p24"/>
          <p:cNvPicPr preferRelativeResize="0"/>
          <p:nvPr/>
        </p:nvPicPr>
        <p:blipFill rotWithShape="1">
          <a:blip r:embed="rId3">
            <a:alphaModFix/>
          </a:blip>
          <a:srcRect b="0" l="0" r="0" t="0"/>
          <a:stretch/>
        </p:blipFill>
        <p:spPr>
          <a:xfrm>
            <a:off x="7946730" y="3358302"/>
            <a:ext cx="3202365" cy="11573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5"/>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4. Paytm.com</a:t>
            </a:r>
            <a:endParaRPr/>
          </a:p>
        </p:txBody>
      </p:sp>
      <p:sp>
        <p:nvSpPr>
          <p:cNvPr id="488" name="Google Shape;488;p25"/>
          <p:cNvSpPr txBox="1"/>
          <p:nvPr>
            <p:ph idx="1" type="body"/>
          </p:nvPr>
        </p:nvSpPr>
        <p:spPr>
          <a:xfrm>
            <a:off x="1218883" y="1803400"/>
            <a:ext cx="6602281" cy="4267201"/>
          </a:xfrm>
          <a:prstGeom prst="rect">
            <a:avLst/>
          </a:prstGeom>
          <a:noFill/>
          <a:ln>
            <a:noFill/>
          </a:ln>
        </p:spPr>
        <p:txBody>
          <a:bodyPr anchorCtr="0" anchor="t" bIns="45700" lIns="91425" spcFirstLastPara="1" rIns="91425" wrap="square" tIns="45700">
            <a:noAutofit/>
          </a:bodyPr>
          <a:lstStyle/>
          <a:p>
            <a:pPr indent="-246888" lvl="0" marL="246888" rtl="0" algn="l">
              <a:lnSpc>
                <a:spcPct val="100000"/>
              </a:lnSpc>
              <a:spcBef>
                <a:spcPts val="0"/>
              </a:spcBef>
              <a:spcAft>
                <a:spcPts val="0"/>
              </a:spcAft>
              <a:buSzPts val="1700"/>
              <a:buChar char="●"/>
            </a:pPr>
            <a:r>
              <a:rPr b="1" lang="en-US" sz="1700"/>
              <a:t>To be improved:</a:t>
            </a:r>
            <a:endParaRPr/>
          </a:p>
          <a:p>
            <a:pPr indent="0" lvl="0" marL="0" rtl="0" algn="l">
              <a:lnSpc>
                <a:spcPct val="100000"/>
              </a:lnSpc>
              <a:spcBef>
                <a:spcPts val="0"/>
              </a:spcBef>
              <a:spcAft>
                <a:spcPts val="0"/>
              </a:spcAft>
              <a:buSzPts val="1700"/>
              <a:buNone/>
            </a:pPr>
            <a:r>
              <a:rPr lang="en-US" sz="1700"/>
              <a:t>1. Reduce the delivery time of the products during promotions.</a:t>
            </a:r>
            <a:endParaRPr/>
          </a:p>
          <a:p>
            <a:pPr indent="0" lvl="0" marL="0" rtl="0" algn="l">
              <a:lnSpc>
                <a:spcPct val="100000"/>
              </a:lnSpc>
              <a:spcBef>
                <a:spcPts val="0"/>
              </a:spcBef>
              <a:spcAft>
                <a:spcPts val="0"/>
              </a:spcAft>
              <a:buSzPts val="1700"/>
              <a:buNone/>
            </a:pPr>
            <a:r>
              <a:rPr lang="en-US" sz="1700"/>
              <a:t>2. Try to give the price early during promotion.</a:t>
            </a:r>
            <a:endParaRPr/>
          </a:p>
          <a:p>
            <a:pPr indent="0" lvl="0" marL="0" rtl="0" algn="l">
              <a:lnSpc>
                <a:spcPct val="100000"/>
              </a:lnSpc>
              <a:spcBef>
                <a:spcPts val="0"/>
              </a:spcBef>
              <a:spcAft>
                <a:spcPts val="0"/>
              </a:spcAft>
              <a:buSzPts val="1700"/>
              <a:buNone/>
            </a:pPr>
            <a:r>
              <a:rPr lang="en-US" sz="1700"/>
              <a:t>3. During promotions, try to give a disturbance free shopping experience to customers.</a:t>
            </a:r>
            <a:endParaRPr/>
          </a:p>
          <a:p>
            <a:pPr indent="0" lvl="0" marL="0" rtl="0" algn="l">
              <a:lnSpc>
                <a:spcPct val="100000"/>
              </a:lnSpc>
              <a:spcBef>
                <a:spcPts val="0"/>
              </a:spcBef>
              <a:spcAft>
                <a:spcPts val="0"/>
              </a:spcAft>
              <a:buSzPts val="1700"/>
              <a:buNone/>
            </a:pPr>
            <a:r>
              <a:rPr lang="en-US" sz="1700"/>
              <a:t>4. Late declaration of price and discounts.</a:t>
            </a:r>
            <a:endParaRPr/>
          </a:p>
          <a:p>
            <a:pPr indent="0" lvl="0" marL="0" rtl="0" algn="l">
              <a:lnSpc>
                <a:spcPct val="100000"/>
              </a:lnSpc>
              <a:spcBef>
                <a:spcPts val="0"/>
              </a:spcBef>
              <a:spcAft>
                <a:spcPts val="0"/>
              </a:spcAft>
              <a:buSzPts val="1700"/>
              <a:buNone/>
            </a:pPr>
            <a:r>
              <a:rPr lang="en-US" sz="1700"/>
              <a:t>5. Frequent disturbance is occurring while moving from one page to another.</a:t>
            </a:r>
            <a:br>
              <a:rPr lang="en-US" sz="1700"/>
            </a:br>
            <a:endParaRPr sz="1700"/>
          </a:p>
          <a:p>
            <a:pPr indent="-246888" lvl="0" marL="246888" rtl="0" algn="l">
              <a:lnSpc>
                <a:spcPct val="100000"/>
              </a:lnSpc>
              <a:spcBef>
                <a:spcPts val="0"/>
              </a:spcBef>
              <a:spcAft>
                <a:spcPts val="0"/>
              </a:spcAft>
              <a:buSzPts val="1700"/>
              <a:buChar char="●"/>
            </a:pPr>
            <a:r>
              <a:rPr b="1" lang="en-US" sz="1700"/>
              <a:t>Positive feedback summary:</a:t>
            </a:r>
            <a:endParaRPr/>
          </a:p>
          <a:p>
            <a:pPr indent="0" lvl="0" marL="0" rtl="0" algn="l">
              <a:lnSpc>
                <a:spcPct val="100000"/>
              </a:lnSpc>
              <a:spcBef>
                <a:spcPts val="0"/>
              </a:spcBef>
              <a:spcAft>
                <a:spcPts val="0"/>
              </a:spcAft>
              <a:buSzPts val="1700"/>
              <a:buNone/>
            </a:pPr>
            <a:r>
              <a:rPr lang="en-US" sz="1700"/>
              <a:t>1. Convenient to use and a good website.</a:t>
            </a:r>
            <a:endParaRPr/>
          </a:p>
          <a:p>
            <a:pPr indent="0" lvl="0" marL="0" rtl="0" algn="l">
              <a:lnSpc>
                <a:spcPct val="100000"/>
              </a:lnSpc>
              <a:spcBef>
                <a:spcPts val="0"/>
              </a:spcBef>
              <a:spcAft>
                <a:spcPts val="0"/>
              </a:spcAft>
              <a:buSzPts val="1700"/>
              <a:buNone/>
            </a:pPr>
            <a:r>
              <a:rPr lang="en-US" sz="1700"/>
              <a:t>2. Quickness to complete a purchase.</a:t>
            </a:r>
            <a:endParaRPr/>
          </a:p>
          <a:p>
            <a:pPr indent="0" lvl="0" marL="0" rtl="0" algn="l">
              <a:lnSpc>
                <a:spcPct val="100000"/>
              </a:lnSpc>
              <a:spcBef>
                <a:spcPts val="0"/>
              </a:spcBef>
              <a:spcAft>
                <a:spcPts val="0"/>
              </a:spcAft>
              <a:buSzPts val="1700"/>
              <a:buNone/>
            </a:pPr>
            <a:r>
              <a:rPr lang="en-US" sz="1700"/>
              <a:t>3. About 64% of the customers feel that either web or app is reliable.</a:t>
            </a:r>
            <a:endParaRPr/>
          </a:p>
          <a:p>
            <a:pPr indent="0" lvl="0" marL="0" rtl="0" algn="l">
              <a:lnSpc>
                <a:spcPct val="100000"/>
              </a:lnSpc>
              <a:spcBef>
                <a:spcPts val="0"/>
              </a:spcBef>
              <a:spcAft>
                <a:spcPts val="1600"/>
              </a:spcAft>
              <a:buSzPts val="1700"/>
              <a:buNone/>
            </a:pPr>
            <a:r>
              <a:rPr lang="en-US" sz="1700"/>
              <a:t>4. Around 20% of the customers believe that Paytm has a wild variety of products on offer.</a:t>
            </a:r>
            <a:endParaRPr sz="1700"/>
          </a:p>
        </p:txBody>
      </p:sp>
      <p:sp>
        <p:nvSpPr>
          <p:cNvPr id="489" name="Google Shape;489;p25"/>
          <p:cNvSpPr txBox="1"/>
          <p:nvPr>
            <p:ph idx="2" type="body"/>
          </p:nvPr>
        </p:nvSpPr>
        <p:spPr>
          <a:xfrm>
            <a:off x="8125883" y="1803400"/>
            <a:ext cx="2844060" cy="4267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000"/>
              <a:buNone/>
            </a:pPr>
            <a:r>
              <a:rPr lang="en-US"/>
              <a:t>Online Store Company:</a:t>
            </a:r>
            <a:endParaRPr/>
          </a:p>
        </p:txBody>
      </p:sp>
      <p:pic>
        <p:nvPicPr>
          <p:cNvPr id="490" name="Google Shape;490;p25"/>
          <p:cNvPicPr preferRelativeResize="0"/>
          <p:nvPr/>
        </p:nvPicPr>
        <p:blipFill rotWithShape="1">
          <a:blip r:embed="rId3">
            <a:alphaModFix/>
          </a:blip>
          <a:srcRect b="0" l="0" r="0" t="0"/>
          <a:stretch/>
        </p:blipFill>
        <p:spPr>
          <a:xfrm>
            <a:off x="8297956" y="3415716"/>
            <a:ext cx="2671986" cy="10425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6"/>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5. Snapdeal.com</a:t>
            </a:r>
            <a:endParaRPr/>
          </a:p>
        </p:txBody>
      </p:sp>
      <p:sp>
        <p:nvSpPr>
          <p:cNvPr id="496" name="Google Shape;496;p26"/>
          <p:cNvSpPr txBox="1"/>
          <p:nvPr>
            <p:ph idx="1" type="body"/>
          </p:nvPr>
        </p:nvSpPr>
        <p:spPr>
          <a:xfrm>
            <a:off x="1218883" y="1803400"/>
            <a:ext cx="6602281" cy="4267201"/>
          </a:xfrm>
          <a:prstGeom prst="rect">
            <a:avLst/>
          </a:prstGeom>
          <a:noFill/>
          <a:ln>
            <a:noFill/>
          </a:ln>
        </p:spPr>
        <p:txBody>
          <a:bodyPr anchorCtr="0" anchor="t" bIns="45700" lIns="91425" spcFirstLastPara="1" rIns="91425" wrap="square" tIns="45700">
            <a:noAutofit/>
          </a:bodyPr>
          <a:lstStyle/>
          <a:p>
            <a:pPr indent="-246888" lvl="0" marL="246888" rtl="0" algn="l">
              <a:lnSpc>
                <a:spcPct val="120000"/>
              </a:lnSpc>
              <a:spcBef>
                <a:spcPts val="0"/>
              </a:spcBef>
              <a:spcAft>
                <a:spcPts val="0"/>
              </a:spcAft>
              <a:buSzPts val="1800"/>
              <a:buChar char="●"/>
            </a:pPr>
            <a:r>
              <a:rPr b="1" lang="en-US" sz="1800"/>
              <a:t>To be improved:</a:t>
            </a:r>
            <a:endParaRPr/>
          </a:p>
          <a:p>
            <a:pPr indent="0" lvl="0" marL="0" rtl="0" algn="l">
              <a:lnSpc>
                <a:spcPct val="120000"/>
              </a:lnSpc>
              <a:spcBef>
                <a:spcPts val="0"/>
              </a:spcBef>
              <a:spcAft>
                <a:spcPts val="0"/>
              </a:spcAft>
              <a:buSzPts val="1800"/>
              <a:buNone/>
            </a:pPr>
            <a:r>
              <a:rPr lang="en-US" sz="1800"/>
              <a:t>1. Reduce the delivery time of the products during promotions.</a:t>
            </a:r>
            <a:endParaRPr/>
          </a:p>
          <a:p>
            <a:pPr indent="0" lvl="0" marL="0" rtl="0" algn="l">
              <a:lnSpc>
                <a:spcPct val="120000"/>
              </a:lnSpc>
              <a:spcBef>
                <a:spcPts val="0"/>
              </a:spcBef>
              <a:spcAft>
                <a:spcPts val="0"/>
              </a:spcAft>
              <a:buSzPts val="1800"/>
              <a:buNone/>
            </a:pPr>
            <a:r>
              <a:rPr lang="en-US" sz="1800"/>
              <a:t>2. Try to give the price early during promotion.</a:t>
            </a:r>
            <a:endParaRPr/>
          </a:p>
          <a:p>
            <a:pPr indent="0" lvl="0" marL="0" rtl="0" algn="l">
              <a:lnSpc>
                <a:spcPct val="120000"/>
              </a:lnSpc>
              <a:spcBef>
                <a:spcPts val="0"/>
              </a:spcBef>
              <a:spcAft>
                <a:spcPts val="0"/>
              </a:spcAft>
              <a:buSzPts val="1800"/>
              <a:buNone/>
            </a:pPr>
            <a:r>
              <a:rPr lang="en-US" sz="1800"/>
              <a:t>3. During promotions, try to give a disturbance free shopping experience to customers.</a:t>
            </a:r>
            <a:endParaRPr/>
          </a:p>
          <a:p>
            <a:pPr indent="0" lvl="0" marL="0" rtl="0" algn="l">
              <a:lnSpc>
                <a:spcPct val="120000"/>
              </a:lnSpc>
              <a:spcBef>
                <a:spcPts val="0"/>
              </a:spcBef>
              <a:spcAft>
                <a:spcPts val="0"/>
              </a:spcAft>
              <a:buSzPts val="1800"/>
              <a:buNone/>
            </a:pPr>
            <a:r>
              <a:rPr lang="en-US" sz="1800"/>
              <a:t>4. Late declaration of price and discounts.</a:t>
            </a:r>
            <a:endParaRPr/>
          </a:p>
          <a:p>
            <a:pPr indent="0" lvl="0" marL="0" rtl="0" algn="l">
              <a:lnSpc>
                <a:spcPct val="120000"/>
              </a:lnSpc>
              <a:spcBef>
                <a:spcPts val="0"/>
              </a:spcBef>
              <a:spcAft>
                <a:spcPts val="0"/>
              </a:spcAft>
              <a:buSzPts val="1800"/>
              <a:buNone/>
            </a:pPr>
            <a:r>
              <a:rPr lang="en-US" sz="1800"/>
              <a:t>5. No one has expressed to recommend Snapdeal to a contact as it has the most negative feedbacks among all other websites.</a:t>
            </a:r>
            <a:br>
              <a:rPr lang="en-US" sz="1800"/>
            </a:br>
            <a:endParaRPr sz="1800"/>
          </a:p>
          <a:p>
            <a:pPr indent="-246888" lvl="0" marL="246888" rtl="0" algn="l">
              <a:lnSpc>
                <a:spcPct val="120000"/>
              </a:lnSpc>
              <a:spcBef>
                <a:spcPts val="0"/>
              </a:spcBef>
              <a:spcAft>
                <a:spcPts val="0"/>
              </a:spcAft>
              <a:buSzPts val="1800"/>
              <a:buChar char="●"/>
            </a:pPr>
            <a:r>
              <a:rPr b="1" lang="en-US" sz="1800"/>
              <a:t>Positive feedback summary:</a:t>
            </a:r>
            <a:endParaRPr/>
          </a:p>
          <a:p>
            <a:pPr indent="0" lvl="0" marL="0" rtl="0" algn="l">
              <a:lnSpc>
                <a:spcPct val="120000"/>
              </a:lnSpc>
              <a:spcBef>
                <a:spcPts val="0"/>
              </a:spcBef>
              <a:spcAft>
                <a:spcPts val="0"/>
              </a:spcAft>
              <a:buSzPts val="1800"/>
              <a:buNone/>
            </a:pPr>
            <a:r>
              <a:rPr lang="en-US" sz="1800"/>
              <a:t>1. Convenient to use.</a:t>
            </a:r>
            <a:endParaRPr/>
          </a:p>
          <a:p>
            <a:pPr indent="0" lvl="0" marL="0" rtl="0" algn="l">
              <a:lnSpc>
                <a:spcPct val="120000"/>
              </a:lnSpc>
              <a:spcBef>
                <a:spcPts val="0"/>
              </a:spcBef>
              <a:spcAft>
                <a:spcPts val="1600"/>
              </a:spcAft>
              <a:buSzPts val="1800"/>
              <a:buNone/>
            </a:pPr>
            <a:r>
              <a:rPr lang="en-US" sz="1800"/>
              <a:t>2. 54% of the customers are happy about the availability of financial information security.</a:t>
            </a:r>
            <a:endParaRPr sz="1800"/>
          </a:p>
        </p:txBody>
      </p:sp>
      <p:sp>
        <p:nvSpPr>
          <p:cNvPr id="497" name="Google Shape;497;p26"/>
          <p:cNvSpPr txBox="1"/>
          <p:nvPr>
            <p:ph idx="2" type="body"/>
          </p:nvPr>
        </p:nvSpPr>
        <p:spPr>
          <a:xfrm>
            <a:off x="8125883" y="1803400"/>
            <a:ext cx="2844060" cy="4267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000"/>
              <a:buNone/>
            </a:pPr>
            <a:r>
              <a:rPr lang="en-US"/>
              <a:t>Online Store Company:</a:t>
            </a:r>
            <a:endParaRPr/>
          </a:p>
        </p:txBody>
      </p:sp>
      <p:pic>
        <p:nvPicPr>
          <p:cNvPr id="498" name="Google Shape;498;p26"/>
          <p:cNvPicPr preferRelativeResize="0"/>
          <p:nvPr/>
        </p:nvPicPr>
        <p:blipFill rotWithShape="1">
          <a:blip r:embed="rId3">
            <a:alphaModFix/>
          </a:blip>
          <a:srcRect b="0" l="0" r="0" t="0"/>
          <a:stretch/>
        </p:blipFill>
        <p:spPr>
          <a:xfrm>
            <a:off x="8302942" y="3429000"/>
            <a:ext cx="2667000" cy="651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7"/>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Future Work</a:t>
            </a:r>
            <a:endParaRPr/>
          </a:p>
        </p:txBody>
      </p:sp>
      <p:sp>
        <p:nvSpPr>
          <p:cNvPr id="504" name="Google Shape;504;p27"/>
          <p:cNvSpPr txBox="1"/>
          <p:nvPr>
            <p:ph idx="1" type="body"/>
          </p:nvPr>
        </p:nvSpPr>
        <p:spPr>
          <a:xfrm>
            <a:off x="1218882" y="1981200"/>
            <a:ext cx="9751060" cy="4267200"/>
          </a:xfrm>
          <a:prstGeom prst="rect">
            <a:avLst/>
          </a:prstGeom>
          <a:noFill/>
          <a:ln>
            <a:noFill/>
          </a:ln>
        </p:spPr>
        <p:txBody>
          <a:bodyPr anchorCtr="0" anchor="t" bIns="45700" lIns="91425" spcFirstLastPara="1" rIns="91425" wrap="square" tIns="45700">
            <a:normAutofit/>
          </a:bodyPr>
          <a:lstStyle/>
          <a:p>
            <a:pPr indent="-253238" lvl="0" marL="246888" rtl="0" algn="l">
              <a:lnSpc>
                <a:spcPct val="100000"/>
              </a:lnSpc>
              <a:spcBef>
                <a:spcPts val="0"/>
              </a:spcBef>
              <a:spcAft>
                <a:spcPts val="0"/>
              </a:spcAft>
              <a:buClr>
                <a:srgbClr val="000000"/>
              </a:buClr>
              <a:buSzPts val="1900"/>
              <a:buAutoNum type="arabicPeriod"/>
            </a:pPr>
            <a:r>
              <a:rPr lang="en-US" sz="2100">
                <a:solidFill>
                  <a:srgbClr val="000000"/>
                </a:solidFill>
              </a:rPr>
              <a:t>I will need to perform some preprocessing on the data for example using the scaling techniques</a:t>
            </a:r>
            <a:endParaRPr sz="2100">
              <a:solidFill>
                <a:srgbClr val="000000"/>
              </a:solidFill>
            </a:endParaRPr>
          </a:p>
          <a:p>
            <a:pPr indent="-253238" lvl="0" marL="246888" rtl="0" algn="l">
              <a:lnSpc>
                <a:spcPct val="100000"/>
              </a:lnSpc>
              <a:spcBef>
                <a:spcPts val="0"/>
              </a:spcBef>
              <a:spcAft>
                <a:spcPts val="0"/>
              </a:spcAft>
              <a:buClr>
                <a:srgbClr val="000000"/>
              </a:buClr>
              <a:buSzPts val="1900"/>
              <a:buAutoNum type="arabicPeriod"/>
            </a:pPr>
            <a:r>
              <a:rPr lang="en-US" sz="2100">
                <a:solidFill>
                  <a:srgbClr val="000000"/>
                </a:solidFill>
              </a:rPr>
              <a:t>Since I have mostly categorical data present in the dataset, I am not going to worry about removing outliers or skewness but checking for outliers and skewness is not a big problem.</a:t>
            </a:r>
            <a:endParaRPr sz="2100">
              <a:solidFill>
                <a:srgbClr val="000000"/>
              </a:solidFill>
            </a:endParaRPr>
          </a:p>
          <a:p>
            <a:pPr indent="-265938" lvl="0" marL="246888" rtl="0" algn="l">
              <a:lnSpc>
                <a:spcPct val="100000"/>
              </a:lnSpc>
              <a:spcBef>
                <a:spcPts val="0"/>
              </a:spcBef>
              <a:spcAft>
                <a:spcPts val="0"/>
              </a:spcAft>
              <a:buClr>
                <a:srgbClr val="000000"/>
              </a:buClr>
              <a:buSzPts val="2100"/>
              <a:buAutoNum type="arabicPeriod"/>
            </a:pPr>
            <a:r>
              <a:rPr lang="en-US" sz="2100">
                <a:solidFill>
                  <a:srgbClr val="000000"/>
                </a:solidFill>
              </a:rPr>
              <a:t>Given the target variable , I can create some amazing supervised machine learning models to get better analysis about the data.</a:t>
            </a:r>
            <a:endParaRPr sz="2100">
              <a:solidFill>
                <a:srgbClr val="000000"/>
              </a:solidFill>
            </a:endParaRPr>
          </a:p>
          <a:p>
            <a:pPr indent="-253238" lvl="0" marL="246888" rtl="0" algn="l">
              <a:lnSpc>
                <a:spcPct val="100000"/>
              </a:lnSpc>
              <a:spcBef>
                <a:spcPts val="0"/>
              </a:spcBef>
              <a:spcAft>
                <a:spcPts val="0"/>
              </a:spcAft>
              <a:buClr>
                <a:srgbClr val="000000"/>
              </a:buClr>
              <a:buSzPts val="1900"/>
              <a:buAutoNum type="arabicPeriod"/>
            </a:pPr>
            <a:r>
              <a:rPr lang="en-US" sz="2100">
                <a:solidFill>
                  <a:srgbClr val="000000"/>
                </a:solidFill>
              </a:rPr>
              <a:t>Need to build some unsupervised machine learning models</a:t>
            </a:r>
            <a:endParaRPr sz="2100">
              <a:solidFill>
                <a:srgbClr val="000000"/>
              </a:solidFill>
            </a:endParaRPr>
          </a:p>
          <a:p>
            <a:pPr indent="-253238" lvl="0" marL="246888" rtl="0" algn="l">
              <a:lnSpc>
                <a:spcPct val="100000"/>
              </a:lnSpc>
              <a:spcBef>
                <a:spcPts val="0"/>
              </a:spcBef>
              <a:spcAft>
                <a:spcPts val="0"/>
              </a:spcAft>
              <a:buClr>
                <a:srgbClr val="000000"/>
              </a:buClr>
              <a:buSzPts val="1900"/>
              <a:buAutoNum type="arabicPeriod"/>
            </a:pPr>
            <a:r>
              <a:rPr lang="en-US" sz="2100">
                <a:solidFill>
                  <a:srgbClr val="000000"/>
                </a:solidFill>
              </a:rPr>
              <a:t>Will have to verify the clustering or association algorithm details that can be used on the dataset</a:t>
            </a:r>
            <a:endParaRPr sz="2100">
              <a:solidFill>
                <a:srgbClr val="000000"/>
              </a:solidFill>
            </a:endParaRPr>
          </a:p>
          <a:p>
            <a:pPr indent="-253238" lvl="0" marL="246888" rtl="0" algn="l">
              <a:lnSpc>
                <a:spcPct val="100000"/>
              </a:lnSpc>
              <a:spcBef>
                <a:spcPts val="0"/>
              </a:spcBef>
              <a:spcAft>
                <a:spcPts val="0"/>
              </a:spcAft>
              <a:buClr>
                <a:srgbClr val="000000"/>
              </a:buClr>
              <a:buSzPts val="1900"/>
              <a:buAutoNum type="arabicPeriod"/>
            </a:pPr>
            <a:r>
              <a:rPr lang="en-US" sz="2100">
                <a:solidFill>
                  <a:srgbClr val="000000"/>
                </a:solidFill>
              </a:rPr>
              <a:t>Some algorithms that I intend to work upon are k-means clustering, k-nearest neighbors for unsupervised machine learning, hierarchical clustering, apriori algorithm and neural networks.</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8"/>
          <p:cNvPicPr preferRelativeResize="0"/>
          <p:nvPr/>
        </p:nvPicPr>
        <p:blipFill>
          <a:blip r:embed="rId3">
            <a:alphaModFix/>
          </a:blip>
          <a:stretch>
            <a:fillRect/>
          </a:stretch>
        </p:blipFill>
        <p:spPr>
          <a:xfrm>
            <a:off x="291000" y="503150"/>
            <a:ext cx="11758125" cy="566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Introduction</a:t>
            </a:r>
            <a:endParaRPr/>
          </a:p>
        </p:txBody>
      </p:sp>
      <p:sp>
        <p:nvSpPr>
          <p:cNvPr id="323" name="Google Shape;323;p3"/>
          <p:cNvSpPr txBox="1"/>
          <p:nvPr>
            <p:ph idx="1" type="body"/>
          </p:nvPr>
        </p:nvSpPr>
        <p:spPr>
          <a:xfrm>
            <a:off x="1218882" y="2057400"/>
            <a:ext cx="9751060" cy="4267200"/>
          </a:xfrm>
          <a:prstGeom prst="rect">
            <a:avLst/>
          </a:prstGeom>
          <a:noFill/>
          <a:ln>
            <a:noFill/>
          </a:ln>
        </p:spPr>
        <p:txBody>
          <a:bodyPr anchorCtr="0" anchor="t" bIns="45700" lIns="91425" spcFirstLastPara="1" rIns="91425" wrap="square" tIns="45700">
            <a:normAutofit/>
          </a:bodyPr>
          <a:lstStyle/>
          <a:p>
            <a:pPr indent="-246888" lvl="0" marL="246888" rtl="0" algn="l">
              <a:lnSpc>
                <a:spcPct val="90000"/>
              </a:lnSpc>
              <a:spcBef>
                <a:spcPts val="0"/>
              </a:spcBef>
              <a:spcAft>
                <a:spcPts val="0"/>
              </a:spcAft>
              <a:buSzPts val="2400"/>
              <a:buChar char="●"/>
            </a:pPr>
            <a:r>
              <a:rPr lang="en-US"/>
              <a:t>What is Customer Retention and do we really need it?</a:t>
            </a:r>
            <a:endParaRPr/>
          </a:p>
          <a:p>
            <a:pPr indent="0" lvl="0" marL="0" rtl="0" algn="l">
              <a:lnSpc>
                <a:spcPct val="90000"/>
              </a:lnSpc>
              <a:spcBef>
                <a:spcPts val="1800"/>
              </a:spcBef>
              <a:spcAft>
                <a:spcPts val="0"/>
              </a:spcAft>
              <a:buSzPts val="2400"/>
              <a:buNone/>
            </a:pPr>
            <a:r>
              <a:t/>
            </a:r>
            <a:endParaRPr/>
          </a:p>
          <a:p>
            <a:pPr indent="0" lvl="1" marL="301752" rtl="0" algn="l">
              <a:lnSpc>
                <a:spcPct val="90000"/>
              </a:lnSpc>
              <a:spcBef>
                <a:spcPts val="800"/>
              </a:spcBef>
              <a:spcAft>
                <a:spcPts val="0"/>
              </a:spcAft>
              <a:buSzPts val="2000"/>
              <a:buNone/>
            </a:pPr>
            <a:r>
              <a:rPr lang="en-US"/>
              <a:t>“Customer retention refers to company’s ability to turn customers into repeat buyers and prevent them from switching to a competitor”</a:t>
            </a:r>
            <a:endParaRPr/>
          </a:p>
          <a:p>
            <a:pPr indent="0" lvl="1" marL="301752" rtl="0" algn="l">
              <a:lnSpc>
                <a:spcPct val="90000"/>
              </a:lnSpc>
              <a:spcBef>
                <a:spcPts val="800"/>
              </a:spcBef>
              <a:spcAft>
                <a:spcPts val="0"/>
              </a:spcAft>
              <a:buSzPts val="2000"/>
              <a:buNone/>
            </a:pPr>
            <a:r>
              <a:rPr lang="en-US"/>
              <a:t>In other words customer retention means – </a:t>
            </a:r>
            <a:r>
              <a:rPr b="1" lang="en-US"/>
              <a:t>“To maintain the existing customers”</a:t>
            </a:r>
            <a:endParaRPr/>
          </a:p>
          <a:p>
            <a:pPr indent="0" lvl="0" marL="0" rtl="0" algn="l">
              <a:lnSpc>
                <a:spcPct val="90000"/>
              </a:lnSpc>
              <a:spcBef>
                <a:spcPts val="1800"/>
              </a:spcBef>
              <a:spcAft>
                <a:spcPts val="0"/>
              </a:spcAft>
              <a:buSzPts val="2400"/>
              <a:buNone/>
            </a:pPr>
            <a:r>
              <a:t/>
            </a:r>
            <a:endParaRPr/>
          </a:p>
          <a:p>
            <a:pPr indent="-246888" lvl="0" marL="246888" rtl="0" algn="l">
              <a:lnSpc>
                <a:spcPct val="90000"/>
              </a:lnSpc>
              <a:spcBef>
                <a:spcPts val="1800"/>
              </a:spcBef>
              <a:spcAft>
                <a:spcPts val="0"/>
              </a:spcAft>
              <a:buSzPts val="2400"/>
              <a:buChar char="●"/>
            </a:pPr>
            <a:r>
              <a:rPr lang="en-US"/>
              <a:t>This happens only if there exists a positive relation between the company and the customer.</a:t>
            </a:r>
            <a:endParaRPr/>
          </a:p>
          <a:p>
            <a:pPr indent="0" lvl="0" marL="0" rtl="0" algn="l">
              <a:lnSpc>
                <a:spcPct val="90000"/>
              </a:lnSpc>
              <a:spcBef>
                <a:spcPts val="1800"/>
              </a:spcBef>
              <a:spcAft>
                <a:spcPts val="1600"/>
              </a:spcAft>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
          <p:cNvSpPr txBox="1"/>
          <p:nvPr/>
        </p:nvSpPr>
        <p:spPr>
          <a:xfrm>
            <a:off x="1370012" y="1676400"/>
            <a:ext cx="9448800" cy="2893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onstantia"/>
                <a:ea typeface="Constantia"/>
                <a:cs typeface="Constantia"/>
                <a:sym typeface="Constantia"/>
              </a:rPr>
              <a:t>What are the benefits of Customer Retention ?</a:t>
            </a:r>
            <a:endParaRPr/>
          </a:p>
          <a:p>
            <a:pPr indent="0" lvl="0" marL="0" marR="0" rtl="0" algn="l">
              <a:spcBef>
                <a:spcPts val="0"/>
              </a:spcBef>
              <a:spcAft>
                <a:spcPts val="0"/>
              </a:spcAft>
              <a:buClr>
                <a:schemeClr val="dk1"/>
              </a:buClr>
              <a:buSzPts val="1800"/>
              <a:buFont typeface="Constantia"/>
              <a:buNone/>
            </a:pPr>
            <a:r>
              <a:t/>
            </a:r>
            <a:endParaRPr b="0" i="0" sz="1800" u="none" cap="none" strike="noStrike">
              <a:solidFill>
                <a:schemeClr val="dk1"/>
              </a:solidFill>
              <a:latin typeface="Constantia"/>
              <a:ea typeface="Constantia"/>
              <a:cs typeface="Constantia"/>
              <a:sym typeface="Constantia"/>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Retained customers tend to buy other services from same company.</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Retained customers are known to be less price/cost sensitive</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The probability of selling to an existing customer is 60-70%</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The probability of selling to new prospect is 5-20%</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Declined migration rates</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It’s more expensive to acquire a new customer than to retain an old one.</a:t>
            </a:r>
            <a:endParaRPr/>
          </a:p>
          <a:p>
            <a:pPr indent="0" lvl="1" marL="457200" marR="0" rtl="0" algn="l">
              <a:spcBef>
                <a:spcPts val="0"/>
              </a:spcBef>
              <a:spcAft>
                <a:spcPts val="0"/>
              </a:spcAft>
              <a:buNone/>
            </a:pPr>
            <a:r>
              <a:t/>
            </a:r>
            <a:endParaRPr b="0" i="0" sz="20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
          <p:cNvSpPr txBox="1"/>
          <p:nvPr/>
        </p:nvSpPr>
        <p:spPr>
          <a:xfrm>
            <a:off x="1370012" y="1676400"/>
            <a:ext cx="9220200" cy="2893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onstantia"/>
                <a:ea typeface="Constantia"/>
                <a:cs typeface="Constantia"/>
                <a:sym typeface="Constantia"/>
              </a:rPr>
              <a:t>Tips for Succeeding at Customer Retention</a:t>
            </a:r>
            <a:endParaRPr/>
          </a:p>
          <a:p>
            <a:pPr indent="0" lvl="0" marL="0" marR="0" rtl="0" algn="l">
              <a:spcBef>
                <a:spcPts val="0"/>
              </a:spcBef>
              <a:spcAft>
                <a:spcPts val="0"/>
              </a:spcAft>
              <a:buNone/>
            </a:pPr>
            <a:r>
              <a:t/>
            </a:r>
            <a:endParaRPr sz="1800" cap="none">
              <a:solidFill>
                <a:schemeClr val="accent5"/>
              </a:solidFill>
              <a:latin typeface="Constantia"/>
              <a:ea typeface="Constantia"/>
              <a:cs typeface="Constantia"/>
              <a:sym typeface="Constantia"/>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Find out what customers want &amp; what causes them to stay or leave ?</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Proactively collect and promote customer feedback.</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Analyze customer feedback to gain valuable insights and ensure the right people hear it.</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Take action and Measure the results </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Actively measure and monitor your customers’ loyalty and engagement</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Keep asking, listening analyzing and improving</a:t>
            </a:r>
            <a:endParaRPr b="0" i="0" sz="20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
          <p:cNvSpPr txBox="1"/>
          <p:nvPr/>
        </p:nvSpPr>
        <p:spPr>
          <a:xfrm>
            <a:off x="1141412" y="1520785"/>
            <a:ext cx="9982200" cy="38164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cap="none">
                <a:solidFill>
                  <a:schemeClr val="dk1"/>
                </a:solidFill>
                <a:latin typeface="Constantia"/>
                <a:ea typeface="Constantia"/>
                <a:cs typeface="Constantia"/>
                <a:sym typeface="Constantia"/>
              </a:rPr>
              <a:t>Motivation for the Problem Undertaken</a:t>
            </a:r>
            <a:endParaRPr/>
          </a:p>
          <a:p>
            <a:pPr indent="0" lvl="0" marL="0" marR="0" rtl="0" algn="l">
              <a:spcBef>
                <a:spcPts val="0"/>
              </a:spcBef>
              <a:spcAft>
                <a:spcPts val="0"/>
              </a:spcAft>
              <a:buNone/>
            </a:pPr>
            <a:r>
              <a:t/>
            </a:r>
            <a:endParaRPr sz="1800" cap="none">
              <a:solidFill>
                <a:schemeClr val="accent5"/>
              </a:solidFill>
              <a:latin typeface="Constantia"/>
              <a:ea typeface="Constantia"/>
              <a:cs typeface="Constantia"/>
              <a:sym typeface="Constantia"/>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Successful customer retention involves more than giving the customer what they expect.</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Generating loyal advocates of the brand might mean exceeding customer expectations.</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Creating customer loyalty puts 'customer value rather than maximizing profits and shareholder value at the center of business strategy’.</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The key differentiation in a competitive environment is often the delivery of a consistently high standard of customer service.</a:t>
            </a:r>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onstantia"/>
                <a:ea typeface="Constantia"/>
                <a:cs typeface="Constantia"/>
                <a:sym typeface="Constantia"/>
              </a:rPr>
              <a:t>Furthermore in the emerging world of Customer Success, retention is a major objective.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7"/>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a:t>Problem Statement</a:t>
            </a:r>
            <a:endParaRPr/>
          </a:p>
        </p:txBody>
      </p:sp>
      <p:sp>
        <p:nvSpPr>
          <p:cNvPr id="344" name="Google Shape;344;p7"/>
          <p:cNvSpPr txBox="1"/>
          <p:nvPr>
            <p:ph idx="1" type="body"/>
          </p:nvPr>
        </p:nvSpPr>
        <p:spPr>
          <a:xfrm>
            <a:off x="1218882" y="1828800"/>
            <a:ext cx="9751060" cy="4267200"/>
          </a:xfrm>
          <a:prstGeom prst="rect">
            <a:avLst/>
          </a:prstGeom>
          <a:noFill/>
          <a:ln>
            <a:noFill/>
          </a:ln>
        </p:spPr>
        <p:txBody>
          <a:bodyPr anchorCtr="0" anchor="t" bIns="45700" lIns="91425" spcFirstLastPara="1" rIns="91425" wrap="square" tIns="45700">
            <a:normAutofit fontScale="92500" lnSpcReduction="10000"/>
          </a:bodyPr>
          <a:lstStyle/>
          <a:p>
            <a:pPr indent="-246888" lvl="0" marL="246888" rtl="0" algn="l">
              <a:lnSpc>
                <a:spcPct val="90000"/>
              </a:lnSpc>
              <a:spcBef>
                <a:spcPts val="0"/>
              </a:spcBef>
              <a:spcAft>
                <a:spcPts val="0"/>
              </a:spcAft>
              <a:buSzPct val="100000"/>
              <a:buFont typeface="Noto Sans Symbols"/>
              <a:buChar char="⮚"/>
            </a:pPr>
            <a:r>
              <a:rPr lang="en-US" sz="2000"/>
              <a:t>Customer satisfaction has emerged as one of the most important factors that guarantee the success of online store; it has been posited as a key stimulant of purchase or repurchase intentions and customer loyalty.</a:t>
            </a:r>
            <a:endParaRPr/>
          </a:p>
          <a:p>
            <a:pPr indent="-246888" lvl="0" marL="246888" rtl="0" algn="l">
              <a:lnSpc>
                <a:spcPct val="90000"/>
              </a:lnSpc>
              <a:spcBef>
                <a:spcPts val="1800"/>
              </a:spcBef>
              <a:spcAft>
                <a:spcPts val="0"/>
              </a:spcAft>
              <a:buSzPct val="100000"/>
              <a:buFont typeface="Noto Sans Symbols"/>
              <a:buChar char="⮚"/>
            </a:pPr>
            <a:r>
              <a:rPr lang="en-US" sz="2000"/>
              <a:t>A comprehensive review of the literature, theories and models have been carried out to propose the models for customer activation and customer retention.</a:t>
            </a:r>
            <a:endParaRPr/>
          </a:p>
          <a:p>
            <a:pPr indent="-246888" lvl="0" marL="246888" rtl="0" algn="l">
              <a:lnSpc>
                <a:spcPct val="90000"/>
              </a:lnSpc>
              <a:spcBef>
                <a:spcPts val="1800"/>
              </a:spcBef>
              <a:spcAft>
                <a:spcPts val="0"/>
              </a:spcAft>
              <a:buSzPct val="100000"/>
              <a:buFont typeface="Noto Sans Symbols"/>
              <a:buChar char="⮚"/>
            </a:pPr>
            <a:r>
              <a:rPr lang="en-US" sz="2000"/>
              <a:t>Five major factors that contributed to the success of an e-commerce store have been identified as: service quality, system quality, information quality, trust and net benefit.</a:t>
            </a:r>
            <a:endParaRPr/>
          </a:p>
          <a:p>
            <a:pPr indent="-246888" lvl="0" marL="246888" rtl="0" algn="l">
              <a:lnSpc>
                <a:spcPct val="90000"/>
              </a:lnSpc>
              <a:spcBef>
                <a:spcPts val="1800"/>
              </a:spcBef>
              <a:spcAft>
                <a:spcPts val="0"/>
              </a:spcAft>
              <a:buSzPct val="100000"/>
              <a:buFont typeface="Noto Sans Symbols"/>
              <a:buChar char="⮚"/>
            </a:pPr>
            <a:r>
              <a:rPr lang="en-US" sz="2000"/>
              <a:t>The research furthermore investigated the factors that influence the online customers repeat purchase intention.</a:t>
            </a:r>
            <a:endParaRPr/>
          </a:p>
          <a:p>
            <a:pPr indent="-246888" lvl="0" marL="246888" rtl="0" algn="l">
              <a:lnSpc>
                <a:spcPct val="90000"/>
              </a:lnSpc>
              <a:spcBef>
                <a:spcPts val="1800"/>
              </a:spcBef>
              <a:spcAft>
                <a:spcPts val="0"/>
              </a:spcAft>
              <a:buSzPct val="100000"/>
              <a:buFont typeface="Noto Sans Symbols"/>
              <a:buChar char="⮚"/>
            </a:pPr>
            <a:r>
              <a:rPr lang="en-US" sz="2000"/>
              <a:t>The combination of both utilitarian value and hedonistic values are needed to affect the repeat purchase intention (loyalty) positively.</a:t>
            </a:r>
            <a:endParaRPr/>
          </a:p>
          <a:p>
            <a:pPr indent="-246888" lvl="0" marL="246888" rtl="0" algn="l">
              <a:lnSpc>
                <a:spcPct val="90000"/>
              </a:lnSpc>
              <a:spcBef>
                <a:spcPts val="1800"/>
              </a:spcBef>
              <a:spcAft>
                <a:spcPts val="1600"/>
              </a:spcAft>
              <a:buSzPct val="100000"/>
              <a:buFont typeface="Noto Sans Symbols"/>
              <a:buChar char="⮚"/>
            </a:pPr>
            <a:r>
              <a:rPr lang="en-US" sz="2000"/>
              <a:t>The data is collected from the Indian online shoppers. Results indicate the e-retail success factors, which are very much critical for customer satisfaction.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8"/>
          <p:cNvPicPr preferRelativeResize="0"/>
          <p:nvPr/>
        </p:nvPicPr>
        <p:blipFill rotWithShape="1">
          <a:blip r:embed="rId3">
            <a:alphaModFix/>
          </a:blip>
          <a:srcRect b="0" l="0" r="0" t="0"/>
          <a:stretch/>
        </p:blipFill>
        <p:spPr>
          <a:xfrm>
            <a:off x="1408112" y="899468"/>
            <a:ext cx="9372600" cy="5494020"/>
          </a:xfrm>
          <a:prstGeom prst="rect">
            <a:avLst/>
          </a:prstGeom>
          <a:noFill/>
          <a:ln>
            <a:noFill/>
          </a:ln>
        </p:spPr>
      </p:pic>
      <p:sp>
        <p:nvSpPr>
          <p:cNvPr id="350" name="Google Shape;350;p8"/>
          <p:cNvSpPr txBox="1"/>
          <p:nvPr/>
        </p:nvSpPr>
        <p:spPr>
          <a:xfrm flipH="1">
            <a:off x="1077250" y="530876"/>
            <a:ext cx="100343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nstantia"/>
                <a:ea typeface="Constantia"/>
                <a:cs typeface="Constantia"/>
                <a:sym typeface="Constantia"/>
              </a:rPr>
              <a:t>The problem statement can be represented in the form of below use case diagram as well.</a:t>
            </a:r>
            <a:endParaRPr b="1" sz="1800">
              <a:solidFill>
                <a:schemeClr val="dk1"/>
              </a:solidFill>
              <a:latin typeface="Constantia"/>
              <a:ea typeface="Constantia"/>
              <a:cs typeface="Constantia"/>
              <a:sym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
          <p:cNvSpPr txBox="1"/>
          <p:nvPr>
            <p:ph type="title"/>
          </p:nvPr>
        </p:nvSpPr>
        <p:spPr>
          <a:xfrm>
            <a:off x="1218883" y="431800"/>
            <a:ext cx="9751060" cy="1168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Constantia"/>
              <a:buNone/>
            </a:pPr>
            <a:r>
              <a:rPr lang="en-US" sz="3200"/>
              <a:t>Objective</a:t>
            </a:r>
            <a:endParaRPr/>
          </a:p>
        </p:txBody>
      </p:sp>
      <p:sp>
        <p:nvSpPr>
          <p:cNvPr id="356" name="Google Shape;356;p9"/>
          <p:cNvSpPr txBox="1"/>
          <p:nvPr>
            <p:ph idx="1" type="body"/>
          </p:nvPr>
        </p:nvSpPr>
        <p:spPr>
          <a:xfrm>
            <a:off x="1218883" y="1803400"/>
            <a:ext cx="9751060" cy="4267200"/>
          </a:xfrm>
          <a:prstGeom prst="rect">
            <a:avLst/>
          </a:prstGeom>
          <a:noFill/>
          <a:ln>
            <a:noFill/>
          </a:ln>
        </p:spPr>
        <p:txBody>
          <a:bodyPr anchorCtr="0" anchor="t" bIns="45700" lIns="91425" spcFirstLastPara="1" rIns="91425" wrap="square" tIns="45700">
            <a:normAutofit lnSpcReduction="10000"/>
          </a:bodyPr>
          <a:lstStyle/>
          <a:p>
            <a:pPr indent="-190500" lvl="0" marL="342900" rtl="0" algn="l">
              <a:lnSpc>
                <a:spcPct val="90000"/>
              </a:lnSpc>
              <a:spcBef>
                <a:spcPts val="0"/>
              </a:spcBef>
              <a:spcAft>
                <a:spcPts val="0"/>
              </a:spcAft>
              <a:buSzPts val="2400"/>
              <a:buFont typeface="Noto Sans Symbols"/>
              <a:buNone/>
            </a:pPr>
            <a:r>
              <a:t/>
            </a:r>
            <a:endParaRPr sz="2400"/>
          </a:p>
          <a:p>
            <a:pPr indent="-342900" lvl="0" marL="342900" rtl="0" algn="l">
              <a:lnSpc>
                <a:spcPct val="90000"/>
              </a:lnSpc>
              <a:spcBef>
                <a:spcPts val="1800"/>
              </a:spcBef>
              <a:spcAft>
                <a:spcPts val="0"/>
              </a:spcAft>
              <a:buSzPts val="2400"/>
              <a:buFont typeface="Noto Sans Symbols"/>
              <a:buChar char="⮚"/>
            </a:pPr>
            <a:r>
              <a:rPr lang="en-US" sz="2400"/>
              <a:t>The objective is to apply the analytical skills to provide findings and conclusion that would help to predict customer retention for a E-Retail company using their data on users provided over period of time.</a:t>
            </a:r>
            <a:endParaRPr/>
          </a:p>
          <a:p>
            <a:pPr indent="-190500" lvl="0" marL="342900" rtl="0" algn="l">
              <a:lnSpc>
                <a:spcPct val="90000"/>
              </a:lnSpc>
              <a:spcBef>
                <a:spcPts val="1800"/>
              </a:spcBef>
              <a:spcAft>
                <a:spcPts val="0"/>
              </a:spcAft>
              <a:buSzPts val="2400"/>
              <a:buFont typeface="Noto Sans Symbols"/>
              <a:buNone/>
            </a:pPr>
            <a:r>
              <a:t/>
            </a:r>
            <a:endParaRPr sz="2400"/>
          </a:p>
          <a:p>
            <a:pPr indent="-342900" lvl="0" marL="342900" rtl="0" algn="l">
              <a:lnSpc>
                <a:spcPct val="90000"/>
              </a:lnSpc>
              <a:spcBef>
                <a:spcPts val="1800"/>
              </a:spcBef>
              <a:spcAft>
                <a:spcPts val="0"/>
              </a:spcAft>
              <a:buSzPts val="2400"/>
              <a:buFont typeface="Noto Sans Symbols"/>
              <a:buChar char="⮚"/>
            </a:pPr>
            <a:r>
              <a:rPr lang="en-US" sz="2400"/>
              <a:t>Using the model I was tasked with determining which features were most influential in loss of valuable customer and then making a plan for how the company could use this information to increase customer retention.</a:t>
            </a:r>
            <a:endParaRPr/>
          </a:p>
          <a:p>
            <a:pPr indent="-94488" lvl="0" marL="246888" rtl="0" algn="l">
              <a:lnSpc>
                <a:spcPct val="90000"/>
              </a:lnSpc>
              <a:spcBef>
                <a:spcPts val="1800"/>
              </a:spcBef>
              <a:spcAft>
                <a:spcPts val="1600"/>
              </a:spcAft>
              <a:buSzPts val="2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ooksClassic_16x9">
      <a:dk1>
        <a:srgbClr val="6A3A20"/>
      </a:dk1>
      <a:lt1>
        <a:srgbClr val="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2021-09-16T06:05:54Z</dcterms:created>
  <dc:creator>Sweta Rai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